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264" r:id="rId4"/>
    <p:sldId id="257" r:id="rId5"/>
    <p:sldId id="261" r:id="rId6"/>
    <p:sldId id="271" r:id="rId7"/>
    <p:sldId id="263" r:id="rId8"/>
    <p:sldId id="270" r:id="rId9"/>
    <p:sldId id="267" r:id="rId10"/>
    <p:sldId id="266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737"/>
    <a:srgbClr val="DA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4"/>
    <p:restoredTop sz="94722"/>
  </p:normalViewPr>
  <p:slideViewPr>
    <p:cSldViewPr snapToGrid="0" snapToObjects="1">
      <p:cViewPr varScale="1">
        <p:scale>
          <a:sx n="108" d="100"/>
          <a:sy n="108" d="100"/>
        </p:scale>
        <p:origin x="69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hyperlink" Target="http://www.marylandavesafety.org/" TargetMode="External"/><Relationship Id="rId1" Type="http://schemas.openxmlformats.org/officeDocument/2006/relationships/hyperlink" Target="mailto:marylandaveneproject@gmail.com" TargetMode="Externa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hyperlink" Target="mailto:marylandaveneproject@gmail.com" TargetMode="External"/><Relationship Id="rId7" Type="http://schemas.openxmlformats.org/officeDocument/2006/relationships/image" Target="../media/image24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hyperlink" Target="http://www.marylandavesafety.org/" TargetMode="Externa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2C1290-7A70-6F40-9481-DD68FF0E00DE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C5629C-8B4F-524E-B5CF-978EE3230543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District Department of Transportation </a:t>
          </a:r>
        </a:p>
      </dgm:t>
    </dgm:pt>
    <dgm:pt modelId="{D96119A2-C4D1-9A40-933A-409963577567}" type="parTrans" cxnId="{849AA6B7-FA6B-3045-BD44-496A3CDA2B82}">
      <dgm:prSet/>
      <dgm:spPr/>
      <dgm:t>
        <a:bodyPr/>
        <a:lstStyle/>
        <a:p>
          <a:endParaRPr lang="en-US"/>
        </a:p>
      </dgm:t>
    </dgm:pt>
    <dgm:pt modelId="{34112C71-858A-464B-A371-A8088F763A8F}" type="sibTrans" cxnId="{849AA6B7-FA6B-3045-BD44-496A3CDA2B82}">
      <dgm:prSet/>
      <dgm:spPr/>
      <dgm:t>
        <a:bodyPr/>
        <a:lstStyle/>
        <a:p>
          <a:endParaRPr lang="en-US"/>
        </a:p>
      </dgm:t>
    </dgm:pt>
    <dgm:pt modelId="{9AE1C67A-4145-1B4D-B430-821597731B90}">
      <dgm:prSet phldrT="[Text]"/>
      <dgm:spPr>
        <a:solidFill>
          <a:srgbClr val="FF2737"/>
        </a:solidFill>
      </dgm:spPr>
      <dgm:t>
        <a:bodyPr/>
        <a:lstStyle/>
        <a:p>
          <a:r>
            <a:rPr lang="en-US" b="1" dirty="0"/>
            <a:t>Cube Root Corporation </a:t>
          </a:r>
          <a:r>
            <a:rPr lang="en-US" dirty="0"/>
            <a:t>Construction Manager Nandlal Gevaria</a:t>
          </a:r>
        </a:p>
      </dgm:t>
    </dgm:pt>
    <dgm:pt modelId="{C3685963-F77F-F746-8CBE-4CFF3CE68CE6}" type="parTrans" cxnId="{11153FB7-951C-3C4D-9F40-3E943709D2BE}">
      <dgm:prSet/>
      <dgm:spPr/>
      <dgm:t>
        <a:bodyPr/>
        <a:lstStyle/>
        <a:p>
          <a:endParaRPr lang="en-US"/>
        </a:p>
      </dgm:t>
    </dgm:pt>
    <dgm:pt modelId="{FBA77372-EF01-BE41-BD93-8DACEC857FD7}" type="sibTrans" cxnId="{11153FB7-951C-3C4D-9F40-3E943709D2BE}">
      <dgm:prSet/>
      <dgm:spPr/>
      <dgm:t>
        <a:bodyPr/>
        <a:lstStyle/>
        <a:p>
          <a:endParaRPr lang="en-US"/>
        </a:p>
      </dgm:t>
    </dgm:pt>
    <dgm:pt modelId="{D698FE9E-D877-AD4E-852D-E62B2112864F}">
      <dgm:prSet phldrT="[Text]"/>
      <dgm:spPr>
        <a:solidFill>
          <a:srgbClr val="FF2737"/>
        </a:solidFill>
      </dgm:spPr>
      <dgm:t>
        <a:bodyPr/>
        <a:lstStyle/>
        <a:p>
          <a:r>
            <a:rPr lang="en-US" b="1" dirty="0"/>
            <a:t>Fort Myer Construction</a:t>
          </a:r>
        </a:p>
        <a:p>
          <a:r>
            <a:rPr lang="en-US" dirty="0"/>
            <a:t>Cesar Casanova</a:t>
          </a:r>
        </a:p>
      </dgm:t>
    </dgm:pt>
    <dgm:pt modelId="{FA6CE331-095F-834D-B22B-7D37606DC350}" type="parTrans" cxnId="{5B18F943-5C8E-FD43-84B0-2D0E36791AA2}">
      <dgm:prSet/>
      <dgm:spPr/>
      <dgm:t>
        <a:bodyPr/>
        <a:lstStyle/>
        <a:p>
          <a:endParaRPr lang="en-US"/>
        </a:p>
      </dgm:t>
    </dgm:pt>
    <dgm:pt modelId="{1AE92D1A-94B8-9748-BB31-F4158437A4FA}" type="sibTrans" cxnId="{5B18F943-5C8E-FD43-84B0-2D0E36791AA2}">
      <dgm:prSet/>
      <dgm:spPr/>
      <dgm:t>
        <a:bodyPr/>
        <a:lstStyle/>
        <a:p>
          <a:endParaRPr lang="en-US"/>
        </a:p>
      </dgm:t>
    </dgm:pt>
    <dgm:pt modelId="{497A60CF-77E2-6640-A466-EDB4E7F94AE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1800" kern="1200" dirty="0">
              <a:solidFill>
                <a:schemeClr val="tx1"/>
              </a:solidFill>
            </a:rPr>
            <a:t>Nspiregreen LLC</a:t>
          </a:r>
          <a:br>
            <a:rPr lang="en-US" sz="1800" kern="1200" dirty="0">
              <a:solidFill>
                <a:schemeClr val="tx1"/>
              </a:solidFill>
            </a:rPr>
          </a:br>
          <a:r>
            <a:rPr lang="en-US" sz="1800" kern="1200" dirty="0">
              <a:solidFill>
                <a:schemeClr val="tx1"/>
              </a:solidFill>
            </a:rPr>
            <a:t>Public Outreach Coordination</a:t>
          </a:r>
        </a:p>
        <a:p>
          <a:r>
            <a:rPr lang="en-US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McNeill Tylor</a:t>
          </a:r>
        </a:p>
      </dgm:t>
    </dgm:pt>
    <dgm:pt modelId="{B464CA96-BB78-4846-92D3-0952A8CE0075}" type="parTrans" cxnId="{9A6B73B6-C497-2C45-ABBD-5687DCBB3A95}">
      <dgm:prSet/>
      <dgm:spPr/>
      <dgm:t>
        <a:bodyPr/>
        <a:lstStyle/>
        <a:p>
          <a:endParaRPr lang="en-US"/>
        </a:p>
      </dgm:t>
    </dgm:pt>
    <dgm:pt modelId="{D8A02C91-084E-B149-B401-EFDB9F5AF161}" type="sibTrans" cxnId="{9A6B73B6-C497-2C45-ABBD-5687DCBB3A95}">
      <dgm:prSet/>
      <dgm:spPr/>
      <dgm:t>
        <a:bodyPr/>
        <a:lstStyle/>
        <a:p>
          <a:endParaRPr lang="en-US"/>
        </a:p>
      </dgm:t>
    </dgm:pt>
    <dgm:pt modelId="{E0B91534-4E29-8D40-B6AA-3AD827A3E47A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Project Manger</a:t>
          </a:r>
        </a:p>
        <a:p>
          <a:r>
            <a:rPr lang="en-US" dirty="0"/>
            <a:t>Abdullahi Mohamed</a:t>
          </a:r>
        </a:p>
      </dgm:t>
    </dgm:pt>
    <dgm:pt modelId="{A7BA3CD0-BFD1-DC44-9F71-C2EABB9B99FB}" type="parTrans" cxnId="{0539D9BE-1838-2044-90D0-1C31D9433641}">
      <dgm:prSet/>
      <dgm:spPr/>
      <dgm:t>
        <a:bodyPr/>
        <a:lstStyle/>
        <a:p>
          <a:endParaRPr lang="en-US"/>
        </a:p>
      </dgm:t>
    </dgm:pt>
    <dgm:pt modelId="{F32D3A76-6062-194C-9DFF-A0357A0AACAF}" type="sibTrans" cxnId="{0539D9BE-1838-2044-90D0-1C31D9433641}">
      <dgm:prSet/>
      <dgm:spPr/>
      <dgm:t>
        <a:bodyPr/>
        <a:lstStyle/>
        <a:p>
          <a:endParaRPr lang="en-US"/>
        </a:p>
      </dgm:t>
    </dgm:pt>
    <dgm:pt modelId="{93E30550-3472-9647-9C9D-BF7F35195EA4}" type="pres">
      <dgm:prSet presAssocID="{D72C1290-7A70-6F40-9481-DD68FF0E00D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BD2336C-1180-3D46-8A63-1F3CCB058834}" type="pres">
      <dgm:prSet presAssocID="{3FC5629C-8B4F-524E-B5CF-978EE3230543}" presName="root1" presStyleCnt="0"/>
      <dgm:spPr/>
    </dgm:pt>
    <dgm:pt modelId="{E20C98B0-A5A3-A646-AA07-D50A7BD527AE}" type="pres">
      <dgm:prSet presAssocID="{3FC5629C-8B4F-524E-B5CF-978EE3230543}" presName="LevelOneTextNode" presStyleLbl="node0" presStyleIdx="0" presStyleCnt="1">
        <dgm:presLayoutVars>
          <dgm:chPref val="3"/>
        </dgm:presLayoutVars>
      </dgm:prSet>
      <dgm:spPr/>
    </dgm:pt>
    <dgm:pt modelId="{98900EA8-2240-A444-8C53-C0F5AD22ED65}" type="pres">
      <dgm:prSet presAssocID="{3FC5629C-8B4F-524E-B5CF-978EE3230543}" presName="level2hierChild" presStyleCnt="0"/>
      <dgm:spPr/>
    </dgm:pt>
    <dgm:pt modelId="{80B2BD89-E91C-914B-BC21-B85F7F3217D8}" type="pres">
      <dgm:prSet presAssocID="{A7BA3CD0-BFD1-DC44-9F71-C2EABB9B99FB}" presName="conn2-1" presStyleLbl="parChTrans1D2" presStyleIdx="0" presStyleCnt="1"/>
      <dgm:spPr/>
    </dgm:pt>
    <dgm:pt modelId="{EF4B78BA-78BE-DE41-B323-5DD40AE16904}" type="pres">
      <dgm:prSet presAssocID="{A7BA3CD0-BFD1-DC44-9F71-C2EABB9B99FB}" presName="connTx" presStyleLbl="parChTrans1D2" presStyleIdx="0" presStyleCnt="1"/>
      <dgm:spPr/>
    </dgm:pt>
    <dgm:pt modelId="{02191C9F-0413-FC4E-B6EE-70C4D91A4318}" type="pres">
      <dgm:prSet presAssocID="{E0B91534-4E29-8D40-B6AA-3AD827A3E47A}" presName="root2" presStyleCnt="0"/>
      <dgm:spPr/>
    </dgm:pt>
    <dgm:pt modelId="{4546AA86-4309-244D-A32E-6B499BE22DFD}" type="pres">
      <dgm:prSet presAssocID="{E0B91534-4E29-8D40-B6AA-3AD827A3E47A}" presName="LevelTwoTextNode" presStyleLbl="node2" presStyleIdx="0" presStyleCnt="1">
        <dgm:presLayoutVars>
          <dgm:chPref val="3"/>
        </dgm:presLayoutVars>
      </dgm:prSet>
      <dgm:spPr/>
    </dgm:pt>
    <dgm:pt modelId="{BCAB69A9-05DD-6C41-B56E-25CD1E266136}" type="pres">
      <dgm:prSet presAssocID="{E0B91534-4E29-8D40-B6AA-3AD827A3E47A}" presName="level3hierChild" presStyleCnt="0"/>
      <dgm:spPr/>
    </dgm:pt>
    <dgm:pt modelId="{D01AB7C4-43D6-DA47-8234-F4BD3CB9A6AB}" type="pres">
      <dgm:prSet presAssocID="{C3685963-F77F-F746-8CBE-4CFF3CE68CE6}" presName="conn2-1" presStyleLbl="parChTrans1D3" presStyleIdx="0" presStyleCnt="2"/>
      <dgm:spPr/>
    </dgm:pt>
    <dgm:pt modelId="{F24852F0-B9F3-6749-B82B-A9339995BBF9}" type="pres">
      <dgm:prSet presAssocID="{C3685963-F77F-F746-8CBE-4CFF3CE68CE6}" presName="connTx" presStyleLbl="parChTrans1D3" presStyleIdx="0" presStyleCnt="2"/>
      <dgm:spPr/>
    </dgm:pt>
    <dgm:pt modelId="{CAE48FFC-E20B-3E41-87ED-CCF7874BE874}" type="pres">
      <dgm:prSet presAssocID="{9AE1C67A-4145-1B4D-B430-821597731B90}" presName="root2" presStyleCnt="0"/>
      <dgm:spPr/>
    </dgm:pt>
    <dgm:pt modelId="{7397740C-8F6B-9E4C-98A2-FA72957E93CF}" type="pres">
      <dgm:prSet presAssocID="{9AE1C67A-4145-1B4D-B430-821597731B90}" presName="LevelTwoTextNode" presStyleLbl="node3" presStyleIdx="0" presStyleCnt="2">
        <dgm:presLayoutVars>
          <dgm:chPref val="3"/>
        </dgm:presLayoutVars>
      </dgm:prSet>
      <dgm:spPr/>
    </dgm:pt>
    <dgm:pt modelId="{C79ED6C3-9211-B941-883D-6D0F70DD8A1A}" type="pres">
      <dgm:prSet presAssocID="{9AE1C67A-4145-1B4D-B430-821597731B90}" presName="level3hierChild" presStyleCnt="0"/>
      <dgm:spPr/>
    </dgm:pt>
    <dgm:pt modelId="{EA0B3E69-F3F6-F845-B44E-3256453B8178}" type="pres">
      <dgm:prSet presAssocID="{B464CA96-BB78-4846-92D3-0952A8CE0075}" presName="conn2-1" presStyleLbl="parChTrans1D4" presStyleIdx="0" presStyleCnt="1"/>
      <dgm:spPr/>
    </dgm:pt>
    <dgm:pt modelId="{A6329F9B-0153-7B49-9191-1D8E029AF8B5}" type="pres">
      <dgm:prSet presAssocID="{B464CA96-BB78-4846-92D3-0952A8CE0075}" presName="connTx" presStyleLbl="parChTrans1D4" presStyleIdx="0" presStyleCnt="1"/>
      <dgm:spPr/>
    </dgm:pt>
    <dgm:pt modelId="{B085BDC5-95CE-3D45-8C7D-E609155B94B7}" type="pres">
      <dgm:prSet presAssocID="{497A60CF-77E2-6640-A466-EDB4E7F94AE4}" presName="root2" presStyleCnt="0"/>
      <dgm:spPr/>
    </dgm:pt>
    <dgm:pt modelId="{6C4BE5EB-D6E5-ED4E-8968-318E1EF1F60A}" type="pres">
      <dgm:prSet presAssocID="{497A60CF-77E2-6640-A466-EDB4E7F94AE4}" presName="LevelTwoTextNode" presStyleLbl="node4" presStyleIdx="0" presStyleCnt="1">
        <dgm:presLayoutVars>
          <dgm:chPref val="3"/>
        </dgm:presLayoutVars>
      </dgm:prSet>
      <dgm:spPr/>
    </dgm:pt>
    <dgm:pt modelId="{998AD5F7-0288-9A48-9755-846E946E6ACF}" type="pres">
      <dgm:prSet presAssocID="{497A60CF-77E2-6640-A466-EDB4E7F94AE4}" presName="level3hierChild" presStyleCnt="0"/>
      <dgm:spPr/>
    </dgm:pt>
    <dgm:pt modelId="{27A158A5-B0BC-A346-90F3-A670CE070A63}" type="pres">
      <dgm:prSet presAssocID="{FA6CE331-095F-834D-B22B-7D37606DC350}" presName="conn2-1" presStyleLbl="parChTrans1D3" presStyleIdx="1" presStyleCnt="2"/>
      <dgm:spPr/>
    </dgm:pt>
    <dgm:pt modelId="{E1020E2F-108E-EF49-BF91-7052D0387D22}" type="pres">
      <dgm:prSet presAssocID="{FA6CE331-095F-834D-B22B-7D37606DC350}" presName="connTx" presStyleLbl="parChTrans1D3" presStyleIdx="1" presStyleCnt="2"/>
      <dgm:spPr/>
    </dgm:pt>
    <dgm:pt modelId="{4A6F9B1D-4C98-5748-B6EE-57959EDE550C}" type="pres">
      <dgm:prSet presAssocID="{D698FE9E-D877-AD4E-852D-E62B2112864F}" presName="root2" presStyleCnt="0"/>
      <dgm:spPr/>
    </dgm:pt>
    <dgm:pt modelId="{58553FF3-94CD-4F4D-AA7D-DB741A107B82}" type="pres">
      <dgm:prSet presAssocID="{D698FE9E-D877-AD4E-852D-E62B2112864F}" presName="LevelTwoTextNode" presStyleLbl="node3" presStyleIdx="1" presStyleCnt="2">
        <dgm:presLayoutVars>
          <dgm:chPref val="3"/>
        </dgm:presLayoutVars>
      </dgm:prSet>
      <dgm:spPr/>
    </dgm:pt>
    <dgm:pt modelId="{B15148EA-AF36-2A46-A867-E95F4580DB86}" type="pres">
      <dgm:prSet presAssocID="{D698FE9E-D877-AD4E-852D-E62B2112864F}" presName="level3hierChild" presStyleCnt="0"/>
      <dgm:spPr/>
    </dgm:pt>
  </dgm:ptLst>
  <dgm:cxnLst>
    <dgm:cxn modelId="{0E3E4300-B569-C54A-B674-4B83AB6CB688}" type="presOf" srcId="{C3685963-F77F-F746-8CBE-4CFF3CE68CE6}" destId="{F24852F0-B9F3-6749-B82B-A9339995BBF9}" srcOrd="1" destOrd="0" presId="urn:microsoft.com/office/officeart/2008/layout/HorizontalMultiLevelHierarchy"/>
    <dgm:cxn modelId="{1AA34F38-2D7B-2946-AFCF-0D919592113A}" type="presOf" srcId="{E0B91534-4E29-8D40-B6AA-3AD827A3E47A}" destId="{4546AA86-4309-244D-A32E-6B499BE22DFD}" srcOrd="0" destOrd="0" presId="urn:microsoft.com/office/officeart/2008/layout/HorizontalMultiLevelHierarchy"/>
    <dgm:cxn modelId="{5B18F943-5C8E-FD43-84B0-2D0E36791AA2}" srcId="{E0B91534-4E29-8D40-B6AA-3AD827A3E47A}" destId="{D698FE9E-D877-AD4E-852D-E62B2112864F}" srcOrd="1" destOrd="0" parTransId="{FA6CE331-095F-834D-B22B-7D37606DC350}" sibTransId="{1AE92D1A-94B8-9748-BB31-F4158437A4FA}"/>
    <dgm:cxn modelId="{EB71FB48-DCEA-1543-9A2A-F675DDAFCF7D}" type="presOf" srcId="{9AE1C67A-4145-1B4D-B430-821597731B90}" destId="{7397740C-8F6B-9E4C-98A2-FA72957E93CF}" srcOrd="0" destOrd="0" presId="urn:microsoft.com/office/officeart/2008/layout/HorizontalMultiLevelHierarchy"/>
    <dgm:cxn modelId="{13084F4B-432B-CF46-8971-0F665E2AF100}" type="presOf" srcId="{FA6CE331-095F-834D-B22B-7D37606DC350}" destId="{27A158A5-B0BC-A346-90F3-A670CE070A63}" srcOrd="0" destOrd="0" presId="urn:microsoft.com/office/officeart/2008/layout/HorizontalMultiLevelHierarchy"/>
    <dgm:cxn modelId="{38E06978-BB65-D743-8D22-74BF6AB7366C}" type="presOf" srcId="{A7BA3CD0-BFD1-DC44-9F71-C2EABB9B99FB}" destId="{EF4B78BA-78BE-DE41-B323-5DD40AE16904}" srcOrd="1" destOrd="0" presId="urn:microsoft.com/office/officeart/2008/layout/HorizontalMultiLevelHierarchy"/>
    <dgm:cxn modelId="{6163F491-2A68-BC48-B483-F7BB3ED6009A}" type="presOf" srcId="{B464CA96-BB78-4846-92D3-0952A8CE0075}" destId="{EA0B3E69-F3F6-F845-B44E-3256453B8178}" srcOrd="0" destOrd="0" presId="urn:microsoft.com/office/officeart/2008/layout/HorizontalMultiLevelHierarchy"/>
    <dgm:cxn modelId="{B73EB694-FE62-2541-9212-A14EDF8F3740}" type="presOf" srcId="{C3685963-F77F-F746-8CBE-4CFF3CE68CE6}" destId="{D01AB7C4-43D6-DA47-8234-F4BD3CB9A6AB}" srcOrd="0" destOrd="0" presId="urn:microsoft.com/office/officeart/2008/layout/HorizontalMultiLevelHierarchy"/>
    <dgm:cxn modelId="{DA58FBAB-78AD-A14B-9403-42AC9C81E532}" type="presOf" srcId="{497A60CF-77E2-6640-A466-EDB4E7F94AE4}" destId="{6C4BE5EB-D6E5-ED4E-8968-318E1EF1F60A}" srcOrd="0" destOrd="0" presId="urn:microsoft.com/office/officeart/2008/layout/HorizontalMultiLevelHierarchy"/>
    <dgm:cxn modelId="{5F5908AF-C066-4049-89D5-2227408DFE03}" type="presOf" srcId="{FA6CE331-095F-834D-B22B-7D37606DC350}" destId="{E1020E2F-108E-EF49-BF91-7052D0387D22}" srcOrd="1" destOrd="0" presId="urn:microsoft.com/office/officeart/2008/layout/HorizontalMultiLevelHierarchy"/>
    <dgm:cxn modelId="{9A6B73B6-C497-2C45-ABBD-5687DCBB3A95}" srcId="{9AE1C67A-4145-1B4D-B430-821597731B90}" destId="{497A60CF-77E2-6640-A466-EDB4E7F94AE4}" srcOrd="0" destOrd="0" parTransId="{B464CA96-BB78-4846-92D3-0952A8CE0075}" sibTransId="{D8A02C91-084E-B149-B401-EFDB9F5AF161}"/>
    <dgm:cxn modelId="{11153FB7-951C-3C4D-9F40-3E943709D2BE}" srcId="{E0B91534-4E29-8D40-B6AA-3AD827A3E47A}" destId="{9AE1C67A-4145-1B4D-B430-821597731B90}" srcOrd="0" destOrd="0" parTransId="{C3685963-F77F-F746-8CBE-4CFF3CE68CE6}" sibTransId="{FBA77372-EF01-BE41-BD93-8DACEC857FD7}"/>
    <dgm:cxn modelId="{849AA6B7-FA6B-3045-BD44-496A3CDA2B82}" srcId="{D72C1290-7A70-6F40-9481-DD68FF0E00DE}" destId="{3FC5629C-8B4F-524E-B5CF-978EE3230543}" srcOrd="0" destOrd="0" parTransId="{D96119A2-C4D1-9A40-933A-409963577567}" sibTransId="{34112C71-858A-464B-A371-A8088F763A8F}"/>
    <dgm:cxn modelId="{0539D9BE-1838-2044-90D0-1C31D9433641}" srcId="{3FC5629C-8B4F-524E-B5CF-978EE3230543}" destId="{E0B91534-4E29-8D40-B6AA-3AD827A3E47A}" srcOrd="0" destOrd="0" parTransId="{A7BA3CD0-BFD1-DC44-9F71-C2EABB9B99FB}" sibTransId="{F32D3A76-6062-194C-9DFF-A0357A0AACAF}"/>
    <dgm:cxn modelId="{BAB914C2-AE9C-1240-8E58-61CBDA65288C}" type="presOf" srcId="{3FC5629C-8B4F-524E-B5CF-978EE3230543}" destId="{E20C98B0-A5A3-A646-AA07-D50A7BD527AE}" srcOrd="0" destOrd="0" presId="urn:microsoft.com/office/officeart/2008/layout/HorizontalMultiLevelHierarchy"/>
    <dgm:cxn modelId="{5A9366DB-D10F-BC44-AEA5-DC808C004144}" type="presOf" srcId="{D698FE9E-D877-AD4E-852D-E62B2112864F}" destId="{58553FF3-94CD-4F4D-AA7D-DB741A107B82}" srcOrd="0" destOrd="0" presId="urn:microsoft.com/office/officeart/2008/layout/HorizontalMultiLevelHierarchy"/>
    <dgm:cxn modelId="{0EBE89E2-6B19-154D-B2DD-D014C80316F4}" type="presOf" srcId="{B464CA96-BB78-4846-92D3-0952A8CE0075}" destId="{A6329F9B-0153-7B49-9191-1D8E029AF8B5}" srcOrd="1" destOrd="0" presId="urn:microsoft.com/office/officeart/2008/layout/HorizontalMultiLevelHierarchy"/>
    <dgm:cxn modelId="{B539AFEC-0CF2-1744-B375-45B548EA46CF}" type="presOf" srcId="{D72C1290-7A70-6F40-9481-DD68FF0E00DE}" destId="{93E30550-3472-9647-9C9D-BF7F35195EA4}" srcOrd="0" destOrd="0" presId="urn:microsoft.com/office/officeart/2008/layout/HorizontalMultiLevelHierarchy"/>
    <dgm:cxn modelId="{0A039EF5-788A-0340-9546-2A84C35C2995}" type="presOf" srcId="{A7BA3CD0-BFD1-DC44-9F71-C2EABB9B99FB}" destId="{80B2BD89-E91C-914B-BC21-B85F7F3217D8}" srcOrd="0" destOrd="0" presId="urn:microsoft.com/office/officeart/2008/layout/HorizontalMultiLevelHierarchy"/>
    <dgm:cxn modelId="{B39629AD-5259-3948-8B3C-588E7D70A25D}" type="presParOf" srcId="{93E30550-3472-9647-9C9D-BF7F35195EA4}" destId="{8BD2336C-1180-3D46-8A63-1F3CCB058834}" srcOrd="0" destOrd="0" presId="urn:microsoft.com/office/officeart/2008/layout/HorizontalMultiLevelHierarchy"/>
    <dgm:cxn modelId="{40085DCA-C313-4840-B647-1EEFCABDC9AB}" type="presParOf" srcId="{8BD2336C-1180-3D46-8A63-1F3CCB058834}" destId="{E20C98B0-A5A3-A646-AA07-D50A7BD527AE}" srcOrd="0" destOrd="0" presId="urn:microsoft.com/office/officeart/2008/layout/HorizontalMultiLevelHierarchy"/>
    <dgm:cxn modelId="{08E966A1-4B72-0640-9121-5D42FB1AD72E}" type="presParOf" srcId="{8BD2336C-1180-3D46-8A63-1F3CCB058834}" destId="{98900EA8-2240-A444-8C53-C0F5AD22ED65}" srcOrd="1" destOrd="0" presId="urn:microsoft.com/office/officeart/2008/layout/HorizontalMultiLevelHierarchy"/>
    <dgm:cxn modelId="{05E65412-2942-9E4F-AD34-417F7ABC0D42}" type="presParOf" srcId="{98900EA8-2240-A444-8C53-C0F5AD22ED65}" destId="{80B2BD89-E91C-914B-BC21-B85F7F3217D8}" srcOrd="0" destOrd="0" presId="urn:microsoft.com/office/officeart/2008/layout/HorizontalMultiLevelHierarchy"/>
    <dgm:cxn modelId="{1DAB3EE6-7482-1F41-9C00-74AB48CDA6E0}" type="presParOf" srcId="{80B2BD89-E91C-914B-BC21-B85F7F3217D8}" destId="{EF4B78BA-78BE-DE41-B323-5DD40AE16904}" srcOrd="0" destOrd="0" presId="urn:microsoft.com/office/officeart/2008/layout/HorizontalMultiLevelHierarchy"/>
    <dgm:cxn modelId="{530B2EB4-2FC2-9243-8824-7CB6C001CAF0}" type="presParOf" srcId="{98900EA8-2240-A444-8C53-C0F5AD22ED65}" destId="{02191C9F-0413-FC4E-B6EE-70C4D91A4318}" srcOrd="1" destOrd="0" presId="urn:microsoft.com/office/officeart/2008/layout/HorizontalMultiLevelHierarchy"/>
    <dgm:cxn modelId="{A0B01E7A-7A53-CE45-88BE-AE41E4322B52}" type="presParOf" srcId="{02191C9F-0413-FC4E-B6EE-70C4D91A4318}" destId="{4546AA86-4309-244D-A32E-6B499BE22DFD}" srcOrd="0" destOrd="0" presId="urn:microsoft.com/office/officeart/2008/layout/HorizontalMultiLevelHierarchy"/>
    <dgm:cxn modelId="{D8DFA448-D0DC-9244-94D3-51F06708DB6B}" type="presParOf" srcId="{02191C9F-0413-FC4E-B6EE-70C4D91A4318}" destId="{BCAB69A9-05DD-6C41-B56E-25CD1E266136}" srcOrd="1" destOrd="0" presId="urn:microsoft.com/office/officeart/2008/layout/HorizontalMultiLevelHierarchy"/>
    <dgm:cxn modelId="{3EBE4EAA-A8C4-3D43-9C20-92C0DA733562}" type="presParOf" srcId="{BCAB69A9-05DD-6C41-B56E-25CD1E266136}" destId="{D01AB7C4-43D6-DA47-8234-F4BD3CB9A6AB}" srcOrd="0" destOrd="0" presId="urn:microsoft.com/office/officeart/2008/layout/HorizontalMultiLevelHierarchy"/>
    <dgm:cxn modelId="{70F76470-16F7-E847-8950-11F89ED97ED5}" type="presParOf" srcId="{D01AB7C4-43D6-DA47-8234-F4BD3CB9A6AB}" destId="{F24852F0-B9F3-6749-B82B-A9339995BBF9}" srcOrd="0" destOrd="0" presId="urn:microsoft.com/office/officeart/2008/layout/HorizontalMultiLevelHierarchy"/>
    <dgm:cxn modelId="{F29033E1-4942-034C-9376-BA9D1DC833D5}" type="presParOf" srcId="{BCAB69A9-05DD-6C41-B56E-25CD1E266136}" destId="{CAE48FFC-E20B-3E41-87ED-CCF7874BE874}" srcOrd="1" destOrd="0" presId="urn:microsoft.com/office/officeart/2008/layout/HorizontalMultiLevelHierarchy"/>
    <dgm:cxn modelId="{18AD357E-9548-EB49-86C4-665F00BBD7E3}" type="presParOf" srcId="{CAE48FFC-E20B-3E41-87ED-CCF7874BE874}" destId="{7397740C-8F6B-9E4C-98A2-FA72957E93CF}" srcOrd="0" destOrd="0" presId="urn:microsoft.com/office/officeart/2008/layout/HorizontalMultiLevelHierarchy"/>
    <dgm:cxn modelId="{52A62DC0-E002-B341-A8D1-507DF62FDC0D}" type="presParOf" srcId="{CAE48FFC-E20B-3E41-87ED-CCF7874BE874}" destId="{C79ED6C3-9211-B941-883D-6D0F70DD8A1A}" srcOrd="1" destOrd="0" presId="urn:microsoft.com/office/officeart/2008/layout/HorizontalMultiLevelHierarchy"/>
    <dgm:cxn modelId="{73023072-D418-2243-97D3-4C5EC5FF38A4}" type="presParOf" srcId="{C79ED6C3-9211-B941-883D-6D0F70DD8A1A}" destId="{EA0B3E69-F3F6-F845-B44E-3256453B8178}" srcOrd="0" destOrd="0" presId="urn:microsoft.com/office/officeart/2008/layout/HorizontalMultiLevelHierarchy"/>
    <dgm:cxn modelId="{4320CD5F-010A-364F-9FE8-F37D6DDD67E4}" type="presParOf" srcId="{EA0B3E69-F3F6-F845-B44E-3256453B8178}" destId="{A6329F9B-0153-7B49-9191-1D8E029AF8B5}" srcOrd="0" destOrd="0" presId="urn:microsoft.com/office/officeart/2008/layout/HorizontalMultiLevelHierarchy"/>
    <dgm:cxn modelId="{765B344A-75B0-0040-9163-CA3F53E34C24}" type="presParOf" srcId="{C79ED6C3-9211-B941-883D-6D0F70DD8A1A}" destId="{B085BDC5-95CE-3D45-8C7D-E609155B94B7}" srcOrd="1" destOrd="0" presId="urn:microsoft.com/office/officeart/2008/layout/HorizontalMultiLevelHierarchy"/>
    <dgm:cxn modelId="{39EC649E-73C2-5A47-92EA-F3CB80BE1025}" type="presParOf" srcId="{B085BDC5-95CE-3D45-8C7D-E609155B94B7}" destId="{6C4BE5EB-D6E5-ED4E-8968-318E1EF1F60A}" srcOrd="0" destOrd="0" presId="urn:microsoft.com/office/officeart/2008/layout/HorizontalMultiLevelHierarchy"/>
    <dgm:cxn modelId="{022B1B73-55A6-6B48-9409-BC3FEDD953AD}" type="presParOf" srcId="{B085BDC5-95CE-3D45-8C7D-E609155B94B7}" destId="{998AD5F7-0288-9A48-9755-846E946E6ACF}" srcOrd="1" destOrd="0" presId="urn:microsoft.com/office/officeart/2008/layout/HorizontalMultiLevelHierarchy"/>
    <dgm:cxn modelId="{CD4A3E49-0AE4-194B-A8B2-1CDFE1A80C18}" type="presParOf" srcId="{BCAB69A9-05DD-6C41-B56E-25CD1E266136}" destId="{27A158A5-B0BC-A346-90F3-A670CE070A63}" srcOrd="2" destOrd="0" presId="urn:microsoft.com/office/officeart/2008/layout/HorizontalMultiLevelHierarchy"/>
    <dgm:cxn modelId="{FA1C5C31-AA74-2C4C-91FC-A81FA640CD96}" type="presParOf" srcId="{27A158A5-B0BC-A346-90F3-A670CE070A63}" destId="{E1020E2F-108E-EF49-BF91-7052D0387D22}" srcOrd="0" destOrd="0" presId="urn:microsoft.com/office/officeart/2008/layout/HorizontalMultiLevelHierarchy"/>
    <dgm:cxn modelId="{16F894BF-0216-5B44-8EA1-996FD8603BED}" type="presParOf" srcId="{BCAB69A9-05DD-6C41-B56E-25CD1E266136}" destId="{4A6F9B1D-4C98-5748-B6EE-57959EDE550C}" srcOrd="3" destOrd="0" presId="urn:microsoft.com/office/officeart/2008/layout/HorizontalMultiLevelHierarchy"/>
    <dgm:cxn modelId="{301C9A7A-F49C-014D-B9BC-3ED6F8309418}" type="presParOf" srcId="{4A6F9B1D-4C98-5748-B6EE-57959EDE550C}" destId="{58553FF3-94CD-4F4D-AA7D-DB741A107B82}" srcOrd="0" destOrd="0" presId="urn:microsoft.com/office/officeart/2008/layout/HorizontalMultiLevelHierarchy"/>
    <dgm:cxn modelId="{33742CC4-D81F-2546-BAEC-15A4627A968F}" type="presParOf" srcId="{4A6F9B1D-4C98-5748-B6EE-57959EDE550C}" destId="{B15148EA-AF36-2A46-A867-E95F4580DB8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4996DA-BDCA-8748-B570-94B2065B3A3D}" type="doc">
      <dgm:prSet loTypeId="urn:microsoft.com/office/officeart/2005/8/layout/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3CD0C0-89E3-3E49-A1DB-4EBB48124023}">
      <dgm:prSet phldrT="[Text]"/>
      <dgm:spPr>
        <a:solidFill>
          <a:srgbClr val="002060"/>
        </a:solidFill>
      </dgm:spPr>
      <dgm:t>
        <a:bodyPr/>
        <a:lstStyle/>
        <a:p>
          <a:r>
            <a:rPr lang="en-US" b="1" dirty="0"/>
            <a:t>Planning</a:t>
          </a:r>
        </a:p>
      </dgm:t>
    </dgm:pt>
    <dgm:pt modelId="{9A285D36-FA5E-7B47-B9A7-239B1EF70A1D}" type="parTrans" cxnId="{25064C8B-E113-8C47-A265-E5C2E3661BE3}">
      <dgm:prSet/>
      <dgm:spPr/>
      <dgm:t>
        <a:bodyPr/>
        <a:lstStyle/>
        <a:p>
          <a:endParaRPr lang="en-US"/>
        </a:p>
      </dgm:t>
    </dgm:pt>
    <dgm:pt modelId="{1A5E4C28-5119-0648-852D-603D51E417DA}" type="sibTrans" cxnId="{25064C8B-E113-8C47-A265-E5C2E3661BE3}">
      <dgm:prSet/>
      <dgm:spPr/>
      <dgm:t>
        <a:bodyPr/>
        <a:lstStyle/>
        <a:p>
          <a:endParaRPr lang="en-US"/>
        </a:p>
      </dgm:t>
    </dgm:pt>
    <dgm:pt modelId="{E774E896-1C90-894D-A36E-B1A194E34A73}">
      <dgm:prSet phldrT="[Text]"/>
      <dgm:spPr/>
      <dgm:t>
        <a:bodyPr/>
        <a:lstStyle/>
        <a:p>
          <a:r>
            <a:rPr lang="en-US" dirty="0"/>
            <a:t>2011-2015</a:t>
          </a:r>
        </a:p>
      </dgm:t>
    </dgm:pt>
    <dgm:pt modelId="{5ABE7300-8C9D-0346-A32A-6471D83A4306}" type="parTrans" cxnId="{71B1E7B9-F856-CA41-B81C-4487835F79AA}">
      <dgm:prSet/>
      <dgm:spPr/>
      <dgm:t>
        <a:bodyPr/>
        <a:lstStyle/>
        <a:p>
          <a:endParaRPr lang="en-US"/>
        </a:p>
      </dgm:t>
    </dgm:pt>
    <dgm:pt modelId="{E4D4A099-EAFB-DD40-83FD-68FBE11FAE76}" type="sibTrans" cxnId="{71B1E7B9-F856-CA41-B81C-4487835F79AA}">
      <dgm:prSet/>
      <dgm:spPr/>
      <dgm:t>
        <a:bodyPr/>
        <a:lstStyle/>
        <a:p>
          <a:endParaRPr lang="en-US"/>
        </a:p>
      </dgm:t>
    </dgm:pt>
    <dgm:pt modelId="{B032319A-78A2-FB47-83EA-191901CF5DCE}">
      <dgm:prSet phldrT="[Text]"/>
      <dgm:spPr>
        <a:solidFill>
          <a:srgbClr val="FF2737"/>
        </a:solidFill>
      </dgm:spPr>
      <dgm:t>
        <a:bodyPr/>
        <a:lstStyle/>
        <a:p>
          <a:r>
            <a:rPr lang="en-US" b="1" dirty="0"/>
            <a:t>Design	</a:t>
          </a:r>
        </a:p>
      </dgm:t>
    </dgm:pt>
    <dgm:pt modelId="{1995D18B-AA11-BE49-AD9C-4FE2A96A0059}" type="parTrans" cxnId="{9FF1CF43-5D03-0843-86C7-1A864AB98446}">
      <dgm:prSet/>
      <dgm:spPr/>
      <dgm:t>
        <a:bodyPr/>
        <a:lstStyle/>
        <a:p>
          <a:endParaRPr lang="en-US"/>
        </a:p>
      </dgm:t>
    </dgm:pt>
    <dgm:pt modelId="{9B583A57-3FC7-CF43-A6D7-BF022CAE67AB}" type="sibTrans" cxnId="{9FF1CF43-5D03-0843-86C7-1A864AB98446}">
      <dgm:prSet/>
      <dgm:spPr/>
      <dgm:t>
        <a:bodyPr/>
        <a:lstStyle/>
        <a:p>
          <a:endParaRPr lang="en-US"/>
        </a:p>
      </dgm:t>
    </dgm:pt>
    <dgm:pt modelId="{73C9955E-8CB1-4341-B723-F31AA9FCACD6}">
      <dgm:prSet phldrT="[Text]"/>
      <dgm:spPr/>
      <dgm:t>
        <a:bodyPr/>
        <a:lstStyle/>
        <a:p>
          <a:r>
            <a:rPr lang="en-US" dirty="0"/>
            <a:t>2016-2017</a:t>
          </a:r>
        </a:p>
      </dgm:t>
    </dgm:pt>
    <dgm:pt modelId="{6F9FA961-C44F-CA4D-A9AB-8DF80322DBB8}" type="parTrans" cxnId="{B57DA107-6A60-B944-9D95-2E7F43000292}">
      <dgm:prSet/>
      <dgm:spPr/>
      <dgm:t>
        <a:bodyPr/>
        <a:lstStyle/>
        <a:p>
          <a:endParaRPr lang="en-US"/>
        </a:p>
      </dgm:t>
    </dgm:pt>
    <dgm:pt modelId="{2CFCF66F-19C4-F04B-9474-53066E09E5B2}" type="sibTrans" cxnId="{B57DA107-6A60-B944-9D95-2E7F43000292}">
      <dgm:prSet/>
      <dgm:spPr/>
      <dgm:t>
        <a:bodyPr/>
        <a:lstStyle/>
        <a:p>
          <a:endParaRPr lang="en-US"/>
        </a:p>
      </dgm:t>
    </dgm:pt>
    <dgm:pt modelId="{E5158E96-3A89-FD41-97AC-C62978F6F27B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b="1" dirty="0"/>
            <a:t>Construction</a:t>
          </a:r>
        </a:p>
      </dgm:t>
    </dgm:pt>
    <dgm:pt modelId="{A99A757D-E75C-2B45-A6D5-76A07B96F82D}" type="parTrans" cxnId="{66D8ACAC-3736-1F46-A503-46758FBD61B8}">
      <dgm:prSet/>
      <dgm:spPr/>
      <dgm:t>
        <a:bodyPr/>
        <a:lstStyle/>
        <a:p>
          <a:endParaRPr lang="en-US"/>
        </a:p>
      </dgm:t>
    </dgm:pt>
    <dgm:pt modelId="{BE13AAFB-9E92-1543-A9DD-3A57D199A46A}" type="sibTrans" cxnId="{66D8ACAC-3736-1F46-A503-46758FBD61B8}">
      <dgm:prSet/>
      <dgm:spPr/>
      <dgm:t>
        <a:bodyPr/>
        <a:lstStyle/>
        <a:p>
          <a:endParaRPr lang="en-US"/>
        </a:p>
      </dgm:t>
    </dgm:pt>
    <dgm:pt modelId="{DC8B07C6-992F-5A4B-B092-FB0FE6DD3444}">
      <dgm:prSet phldrT="[Text]"/>
      <dgm:spPr/>
      <dgm:t>
        <a:bodyPr/>
        <a:lstStyle/>
        <a:p>
          <a:r>
            <a:rPr lang="en-US" dirty="0"/>
            <a:t>2019-2021</a:t>
          </a:r>
        </a:p>
      </dgm:t>
    </dgm:pt>
    <dgm:pt modelId="{CBC655B8-984F-F746-B397-7F13236802F3}" type="parTrans" cxnId="{68CFC8F1-0704-4E47-A785-D6EAFE142322}">
      <dgm:prSet/>
      <dgm:spPr/>
      <dgm:t>
        <a:bodyPr/>
        <a:lstStyle/>
        <a:p>
          <a:endParaRPr lang="en-US"/>
        </a:p>
      </dgm:t>
    </dgm:pt>
    <dgm:pt modelId="{EFBE01BC-9900-E049-BC5A-BDAAAC524CAC}" type="sibTrans" cxnId="{68CFC8F1-0704-4E47-A785-D6EAFE142322}">
      <dgm:prSet/>
      <dgm:spPr/>
      <dgm:t>
        <a:bodyPr/>
        <a:lstStyle/>
        <a:p>
          <a:endParaRPr lang="en-US"/>
        </a:p>
      </dgm:t>
    </dgm:pt>
    <dgm:pt modelId="{55FFBF11-83F0-D541-9C9D-ECF693AE22CC}" type="pres">
      <dgm:prSet presAssocID="{424996DA-BDCA-8748-B570-94B2065B3A3D}" presName="linearFlow" presStyleCnt="0">
        <dgm:presLayoutVars>
          <dgm:dir/>
          <dgm:animLvl val="lvl"/>
          <dgm:resizeHandles val="exact"/>
        </dgm:presLayoutVars>
      </dgm:prSet>
      <dgm:spPr/>
    </dgm:pt>
    <dgm:pt modelId="{DA61EE20-2CCB-E748-A9B0-604CEF845CB5}" type="pres">
      <dgm:prSet presAssocID="{263CD0C0-89E3-3E49-A1DB-4EBB48124023}" presName="composite" presStyleCnt="0"/>
      <dgm:spPr/>
    </dgm:pt>
    <dgm:pt modelId="{743F579C-2720-F741-8038-9E7BF1422593}" type="pres">
      <dgm:prSet presAssocID="{263CD0C0-89E3-3E49-A1DB-4EBB48124023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B43F98F-BC9F-1F49-B4A7-E204AEC9B560}" type="pres">
      <dgm:prSet presAssocID="{263CD0C0-89E3-3E49-A1DB-4EBB48124023}" presName="parSh" presStyleLbl="node1" presStyleIdx="0" presStyleCnt="3"/>
      <dgm:spPr/>
    </dgm:pt>
    <dgm:pt modelId="{09447293-3809-EB4E-A2BD-6A9F1F53BD71}" type="pres">
      <dgm:prSet presAssocID="{263CD0C0-89E3-3E49-A1DB-4EBB48124023}" presName="desTx" presStyleLbl="fgAcc1" presStyleIdx="0" presStyleCnt="3">
        <dgm:presLayoutVars>
          <dgm:bulletEnabled val="1"/>
        </dgm:presLayoutVars>
      </dgm:prSet>
      <dgm:spPr/>
    </dgm:pt>
    <dgm:pt modelId="{82E5917D-93D5-3642-BB9E-46F59C2BD058}" type="pres">
      <dgm:prSet presAssocID="{1A5E4C28-5119-0648-852D-603D51E417DA}" presName="sibTrans" presStyleLbl="sibTrans2D1" presStyleIdx="0" presStyleCnt="2"/>
      <dgm:spPr/>
    </dgm:pt>
    <dgm:pt modelId="{5A9797C9-C082-F243-A907-DEFD02891B6E}" type="pres">
      <dgm:prSet presAssocID="{1A5E4C28-5119-0648-852D-603D51E417DA}" presName="connTx" presStyleLbl="sibTrans2D1" presStyleIdx="0" presStyleCnt="2"/>
      <dgm:spPr/>
    </dgm:pt>
    <dgm:pt modelId="{017D9CE6-3B5D-0240-B2B3-8251D0B9714D}" type="pres">
      <dgm:prSet presAssocID="{B032319A-78A2-FB47-83EA-191901CF5DCE}" presName="composite" presStyleCnt="0"/>
      <dgm:spPr/>
    </dgm:pt>
    <dgm:pt modelId="{9AFFBF4B-8BA5-CF4B-AAED-0BA379852E9C}" type="pres">
      <dgm:prSet presAssocID="{B032319A-78A2-FB47-83EA-191901CF5D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BB1ACD1-3399-F046-A7CB-11DB97F3B91A}" type="pres">
      <dgm:prSet presAssocID="{B032319A-78A2-FB47-83EA-191901CF5DCE}" presName="parSh" presStyleLbl="node1" presStyleIdx="1" presStyleCnt="3"/>
      <dgm:spPr/>
    </dgm:pt>
    <dgm:pt modelId="{92AC5465-CA37-6B46-BA8D-4B8526BCE269}" type="pres">
      <dgm:prSet presAssocID="{B032319A-78A2-FB47-83EA-191901CF5DCE}" presName="desTx" presStyleLbl="fgAcc1" presStyleIdx="1" presStyleCnt="3">
        <dgm:presLayoutVars>
          <dgm:bulletEnabled val="1"/>
        </dgm:presLayoutVars>
      </dgm:prSet>
      <dgm:spPr/>
    </dgm:pt>
    <dgm:pt modelId="{3BE4F6B7-8ED6-F546-9DF5-091DD4DB58CE}" type="pres">
      <dgm:prSet presAssocID="{9B583A57-3FC7-CF43-A6D7-BF022CAE67AB}" presName="sibTrans" presStyleLbl="sibTrans2D1" presStyleIdx="1" presStyleCnt="2"/>
      <dgm:spPr/>
    </dgm:pt>
    <dgm:pt modelId="{DDDD3BCB-8041-6642-BC83-545DAEC485DA}" type="pres">
      <dgm:prSet presAssocID="{9B583A57-3FC7-CF43-A6D7-BF022CAE67AB}" presName="connTx" presStyleLbl="sibTrans2D1" presStyleIdx="1" presStyleCnt="2"/>
      <dgm:spPr/>
    </dgm:pt>
    <dgm:pt modelId="{2B49385D-BA88-0E4A-9915-0EA9531AF625}" type="pres">
      <dgm:prSet presAssocID="{E5158E96-3A89-FD41-97AC-C62978F6F27B}" presName="composite" presStyleCnt="0"/>
      <dgm:spPr/>
    </dgm:pt>
    <dgm:pt modelId="{CA934B69-10D6-574E-A7ED-D34C78CDC9C6}" type="pres">
      <dgm:prSet presAssocID="{E5158E96-3A89-FD41-97AC-C62978F6F27B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C939A38-E167-294D-BCF7-FD154639866D}" type="pres">
      <dgm:prSet presAssocID="{E5158E96-3A89-FD41-97AC-C62978F6F27B}" presName="parSh" presStyleLbl="node1" presStyleIdx="2" presStyleCnt="3"/>
      <dgm:spPr/>
    </dgm:pt>
    <dgm:pt modelId="{7E3BA14A-F470-A248-85B9-BEC266F64B05}" type="pres">
      <dgm:prSet presAssocID="{E5158E96-3A89-FD41-97AC-C62978F6F27B}" presName="desTx" presStyleLbl="fgAcc1" presStyleIdx="2" presStyleCnt="3">
        <dgm:presLayoutVars>
          <dgm:bulletEnabled val="1"/>
        </dgm:presLayoutVars>
      </dgm:prSet>
      <dgm:spPr/>
    </dgm:pt>
  </dgm:ptLst>
  <dgm:cxnLst>
    <dgm:cxn modelId="{EA077601-0144-ED49-AB84-B3DFB7FED204}" type="presOf" srcId="{424996DA-BDCA-8748-B570-94B2065B3A3D}" destId="{55FFBF11-83F0-D541-9C9D-ECF693AE22CC}" srcOrd="0" destOrd="0" presId="urn:microsoft.com/office/officeart/2005/8/layout/process3"/>
    <dgm:cxn modelId="{B57DA107-6A60-B944-9D95-2E7F43000292}" srcId="{B032319A-78A2-FB47-83EA-191901CF5DCE}" destId="{73C9955E-8CB1-4341-B723-F31AA9FCACD6}" srcOrd="0" destOrd="0" parTransId="{6F9FA961-C44F-CA4D-A9AB-8DF80322DBB8}" sibTransId="{2CFCF66F-19C4-F04B-9474-53066E09E5B2}"/>
    <dgm:cxn modelId="{8656E416-6349-EA46-9299-3EFEEC83111D}" type="presOf" srcId="{9B583A57-3FC7-CF43-A6D7-BF022CAE67AB}" destId="{3BE4F6B7-8ED6-F546-9DF5-091DD4DB58CE}" srcOrd="0" destOrd="0" presId="urn:microsoft.com/office/officeart/2005/8/layout/process3"/>
    <dgm:cxn modelId="{B4AF9B3B-1745-A948-ADE2-EC4FF352F5BE}" type="presOf" srcId="{263CD0C0-89E3-3E49-A1DB-4EBB48124023}" destId="{EB43F98F-BC9F-1F49-B4A7-E204AEC9B560}" srcOrd="1" destOrd="0" presId="urn:microsoft.com/office/officeart/2005/8/layout/process3"/>
    <dgm:cxn modelId="{6C66AC5D-EC1C-4A4C-B826-67D0F1216664}" type="presOf" srcId="{E5158E96-3A89-FD41-97AC-C62978F6F27B}" destId="{0C939A38-E167-294D-BCF7-FD154639866D}" srcOrd="1" destOrd="0" presId="urn:microsoft.com/office/officeart/2005/8/layout/process3"/>
    <dgm:cxn modelId="{9FF1CF43-5D03-0843-86C7-1A864AB98446}" srcId="{424996DA-BDCA-8748-B570-94B2065B3A3D}" destId="{B032319A-78A2-FB47-83EA-191901CF5DCE}" srcOrd="1" destOrd="0" parTransId="{1995D18B-AA11-BE49-AD9C-4FE2A96A0059}" sibTransId="{9B583A57-3FC7-CF43-A6D7-BF022CAE67AB}"/>
    <dgm:cxn modelId="{53689E6D-303C-414B-859D-16AFE00D4872}" type="presOf" srcId="{B032319A-78A2-FB47-83EA-191901CF5DCE}" destId="{1BB1ACD1-3399-F046-A7CB-11DB97F3B91A}" srcOrd="1" destOrd="0" presId="urn:microsoft.com/office/officeart/2005/8/layout/process3"/>
    <dgm:cxn modelId="{3325346F-F9D4-5447-B13C-7EB8486FFE67}" type="presOf" srcId="{9B583A57-3FC7-CF43-A6D7-BF022CAE67AB}" destId="{DDDD3BCB-8041-6642-BC83-545DAEC485DA}" srcOrd="1" destOrd="0" presId="urn:microsoft.com/office/officeart/2005/8/layout/process3"/>
    <dgm:cxn modelId="{4A2E8E76-1D91-D142-9767-E70278174AF4}" type="presOf" srcId="{B032319A-78A2-FB47-83EA-191901CF5DCE}" destId="{9AFFBF4B-8BA5-CF4B-AAED-0BA379852E9C}" srcOrd="0" destOrd="0" presId="urn:microsoft.com/office/officeart/2005/8/layout/process3"/>
    <dgm:cxn modelId="{CC537787-B4E8-1543-9233-8FC00614B615}" type="presOf" srcId="{E774E896-1C90-894D-A36E-B1A194E34A73}" destId="{09447293-3809-EB4E-A2BD-6A9F1F53BD71}" srcOrd="0" destOrd="0" presId="urn:microsoft.com/office/officeart/2005/8/layout/process3"/>
    <dgm:cxn modelId="{25064C8B-E113-8C47-A265-E5C2E3661BE3}" srcId="{424996DA-BDCA-8748-B570-94B2065B3A3D}" destId="{263CD0C0-89E3-3E49-A1DB-4EBB48124023}" srcOrd="0" destOrd="0" parTransId="{9A285D36-FA5E-7B47-B9A7-239B1EF70A1D}" sibTransId="{1A5E4C28-5119-0648-852D-603D51E417DA}"/>
    <dgm:cxn modelId="{3CE5DE8C-F9E2-BC49-8AE3-29A9DC2924FD}" type="presOf" srcId="{1A5E4C28-5119-0648-852D-603D51E417DA}" destId="{5A9797C9-C082-F243-A907-DEFD02891B6E}" srcOrd="1" destOrd="0" presId="urn:microsoft.com/office/officeart/2005/8/layout/process3"/>
    <dgm:cxn modelId="{6C9EE592-271D-F04F-A925-2D788C130C40}" type="presOf" srcId="{DC8B07C6-992F-5A4B-B092-FB0FE6DD3444}" destId="{7E3BA14A-F470-A248-85B9-BEC266F64B05}" srcOrd="0" destOrd="0" presId="urn:microsoft.com/office/officeart/2005/8/layout/process3"/>
    <dgm:cxn modelId="{66D8ACAC-3736-1F46-A503-46758FBD61B8}" srcId="{424996DA-BDCA-8748-B570-94B2065B3A3D}" destId="{E5158E96-3A89-FD41-97AC-C62978F6F27B}" srcOrd="2" destOrd="0" parTransId="{A99A757D-E75C-2B45-A6D5-76A07B96F82D}" sibTransId="{BE13AAFB-9E92-1543-A9DD-3A57D199A46A}"/>
    <dgm:cxn modelId="{0EA264B8-C79E-DC45-B23C-F24075D8A726}" type="presOf" srcId="{73C9955E-8CB1-4341-B723-F31AA9FCACD6}" destId="{92AC5465-CA37-6B46-BA8D-4B8526BCE269}" srcOrd="0" destOrd="0" presId="urn:microsoft.com/office/officeart/2005/8/layout/process3"/>
    <dgm:cxn modelId="{71B1E7B9-F856-CA41-B81C-4487835F79AA}" srcId="{263CD0C0-89E3-3E49-A1DB-4EBB48124023}" destId="{E774E896-1C90-894D-A36E-B1A194E34A73}" srcOrd="0" destOrd="0" parTransId="{5ABE7300-8C9D-0346-A32A-6471D83A4306}" sibTransId="{E4D4A099-EAFB-DD40-83FD-68FBE11FAE76}"/>
    <dgm:cxn modelId="{74D933D5-7B12-1A4B-A474-FE11C60791A7}" type="presOf" srcId="{263CD0C0-89E3-3E49-A1DB-4EBB48124023}" destId="{743F579C-2720-F741-8038-9E7BF1422593}" srcOrd="0" destOrd="0" presId="urn:microsoft.com/office/officeart/2005/8/layout/process3"/>
    <dgm:cxn modelId="{881214D8-54D4-D54F-9F51-DA300CDF8AD4}" type="presOf" srcId="{1A5E4C28-5119-0648-852D-603D51E417DA}" destId="{82E5917D-93D5-3642-BB9E-46F59C2BD058}" srcOrd="0" destOrd="0" presId="urn:microsoft.com/office/officeart/2005/8/layout/process3"/>
    <dgm:cxn modelId="{201311E4-81AA-A645-8559-F353DC795492}" type="presOf" srcId="{E5158E96-3A89-FD41-97AC-C62978F6F27B}" destId="{CA934B69-10D6-574E-A7ED-D34C78CDC9C6}" srcOrd="0" destOrd="0" presId="urn:microsoft.com/office/officeart/2005/8/layout/process3"/>
    <dgm:cxn modelId="{68CFC8F1-0704-4E47-A785-D6EAFE142322}" srcId="{E5158E96-3A89-FD41-97AC-C62978F6F27B}" destId="{DC8B07C6-992F-5A4B-B092-FB0FE6DD3444}" srcOrd="0" destOrd="0" parTransId="{CBC655B8-984F-F746-B397-7F13236802F3}" sibTransId="{EFBE01BC-9900-E049-BC5A-BDAAAC524CAC}"/>
    <dgm:cxn modelId="{33A5239C-4845-534B-BA38-8F5A60169F19}" type="presParOf" srcId="{55FFBF11-83F0-D541-9C9D-ECF693AE22CC}" destId="{DA61EE20-2CCB-E748-A9B0-604CEF845CB5}" srcOrd="0" destOrd="0" presId="urn:microsoft.com/office/officeart/2005/8/layout/process3"/>
    <dgm:cxn modelId="{49E4A7F6-FC72-254B-9ED5-E07E7814C7B5}" type="presParOf" srcId="{DA61EE20-2CCB-E748-A9B0-604CEF845CB5}" destId="{743F579C-2720-F741-8038-9E7BF1422593}" srcOrd="0" destOrd="0" presId="urn:microsoft.com/office/officeart/2005/8/layout/process3"/>
    <dgm:cxn modelId="{B0DC911B-3C8A-084F-8D7B-DC829C1DC16C}" type="presParOf" srcId="{DA61EE20-2CCB-E748-A9B0-604CEF845CB5}" destId="{EB43F98F-BC9F-1F49-B4A7-E204AEC9B560}" srcOrd="1" destOrd="0" presId="urn:microsoft.com/office/officeart/2005/8/layout/process3"/>
    <dgm:cxn modelId="{626FB95D-B83D-1647-B16A-C52D5F7376C7}" type="presParOf" srcId="{DA61EE20-2CCB-E748-A9B0-604CEF845CB5}" destId="{09447293-3809-EB4E-A2BD-6A9F1F53BD71}" srcOrd="2" destOrd="0" presId="urn:microsoft.com/office/officeart/2005/8/layout/process3"/>
    <dgm:cxn modelId="{3804246F-F3E6-1D44-95AB-3AB9C2381263}" type="presParOf" srcId="{55FFBF11-83F0-D541-9C9D-ECF693AE22CC}" destId="{82E5917D-93D5-3642-BB9E-46F59C2BD058}" srcOrd="1" destOrd="0" presId="urn:microsoft.com/office/officeart/2005/8/layout/process3"/>
    <dgm:cxn modelId="{EB68FDF5-1338-2749-91FA-2057461BBF47}" type="presParOf" srcId="{82E5917D-93D5-3642-BB9E-46F59C2BD058}" destId="{5A9797C9-C082-F243-A907-DEFD02891B6E}" srcOrd="0" destOrd="0" presId="urn:microsoft.com/office/officeart/2005/8/layout/process3"/>
    <dgm:cxn modelId="{628DA9C4-8C71-A845-8AD7-6F50EA0F0321}" type="presParOf" srcId="{55FFBF11-83F0-D541-9C9D-ECF693AE22CC}" destId="{017D9CE6-3B5D-0240-B2B3-8251D0B9714D}" srcOrd="2" destOrd="0" presId="urn:microsoft.com/office/officeart/2005/8/layout/process3"/>
    <dgm:cxn modelId="{940562C6-80FD-9B40-887A-70A238E12084}" type="presParOf" srcId="{017D9CE6-3B5D-0240-B2B3-8251D0B9714D}" destId="{9AFFBF4B-8BA5-CF4B-AAED-0BA379852E9C}" srcOrd="0" destOrd="0" presId="urn:microsoft.com/office/officeart/2005/8/layout/process3"/>
    <dgm:cxn modelId="{8C0C0509-73FA-A049-94E1-D02CD46E05D5}" type="presParOf" srcId="{017D9CE6-3B5D-0240-B2B3-8251D0B9714D}" destId="{1BB1ACD1-3399-F046-A7CB-11DB97F3B91A}" srcOrd="1" destOrd="0" presId="urn:microsoft.com/office/officeart/2005/8/layout/process3"/>
    <dgm:cxn modelId="{CD08A1C9-79A8-CE46-920D-FE4A439E86CD}" type="presParOf" srcId="{017D9CE6-3B5D-0240-B2B3-8251D0B9714D}" destId="{92AC5465-CA37-6B46-BA8D-4B8526BCE269}" srcOrd="2" destOrd="0" presId="urn:microsoft.com/office/officeart/2005/8/layout/process3"/>
    <dgm:cxn modelId="{6F27D351-ACC7-F84E-BD00-A3463B2241C9}" type="presParOf" srcId="{55FFBF11-83F0-D541-9C9D-ECF693AE22CC}" destId="{3BE4F6B7-8ED6-F546-9DF5-091DD4DB58CE}" srcOrd="3" destOrd="0" presId="urn:microsoft.com/office/officeart/2005/8/layout/process3"/>
    <dgm:cxn modelId="{E8927CDF-F6C3-3A4F-93C7-0F45B5FFAC74}" type="presParOf" srcId="{3BE4F6B7-8ED6-F546-9DF5-091DD4DB58CE}" destId="{DDDD3BCB-8041-6642-BC83-545DAEC485DA}" srcOrd="0" destOrd="0" presId="urn:microsoft.com/office/officeart/2005/8/layout/process3"/>
    <dgm:cxn modelId="{19FEECA3-B68A-004E-B0F1-1A98B7997A12}" type="presParOf" srcId="{55FFBF11-83F0-D541-9C9D-ECF693AE22CC}" destId="{2B49385D-BA88-0E4A-9915-0EA9531AF625}" srcOrd="4" destOrd="0" presId="urn:microsoft.com/office/officeart/2005/8/layout/process3"/>
    <dgm:cxn modelId="{8F97B1F1-2349-1649-AE9B-5007A9AF0273}" type="presParOf" srcId="{2B49385D-BA88-0E4A-9915-0EA9531AF625}" destId="{CA934B69-10D6-574E-A7ED-D34C78CDC9C6}" srcOrd="0" destOrd="0" presId="urn:microsoft.com/office/officeart/2005/8/layout/process3"/>
    <dgm:cxn modelId="{8DCD26DC-194C-AF45-9C73-4CC5F9293A2E}" type="presParOf" srcId="{2B49385D-BA88-0E4A-9915-0EA9531AF625}" destId="{0C939A38-E167-294D-BCF7-FD154639866D}" srcOrd="1" destOrd="0" presId="urn:microsoft.com/office/officeart/2005/8/layout/process3"/>
    <dgm:cxn modelId="{32247085-3B49-2D43-92AA-8B9604BB3088}" type="presParOf" srcId="{2B49385D-BA88-0E4A-9915-0EA9531AF625}" destId="{7E3BA14A-F470-A248-85B9-BEC266F64B0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53EA9D-11A8-1F48-B8E9-D0C4EDB43FCC}" type="doc">
      <dgm:prSet loTypeId="urn:microsoft.com/office/officeart/2005/8/layout/vList5" loCatId="list" qsTypeId="urn:microsoft.com/office/officeart/2005/8/quickstyle/simple2" qsCatId="simple" csTypeId="urn:microsoft.com/office/officeart/2005/8/colors/accent6_2" csCatId="accent6" phldr="1"/>
      <dgm:spPr/>
    </dgm:pt>
    <dgm:pt modelId="{F4F324F1-2BFF-8F43-8869-F73200822572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2019/2021</a:t>
          </a:r>
        </a:p>
      </dgm:t>
    </dgm:pt>
    <dgm:pt modelId="{A056645A-C752-5B41-A8FD-0BA1C49D7712}" type="parTrans" cxnId="{5C8F7D62-771B-1F4C-B22C-BCBB4A11B82F}">
      <dgm:prSet/>
      <dgm:spPr/>
      <dgm:t>
        <a:bodyPr/>
        <a:lstStyle/>
        <a:p>
          <a:endParaRPr lang="en-US"/>
        </a:p>
      </dgm:t>
    </dgm:pt>
    <dgm:pt modelId="{0AF226B0-0055-474F-B273-81567A760CAF}" type="sibTrans" cxnId="{5C8F7D62-771B-1F4C-B22C-BCBB4A11B82F}">
      <dgm:prSet/>
      <dgm:spPr/>
      <dgm:t>
        <a:bodyPr/>
        <a:lstStyle/>
        <a:p>
          <a:endParaRPr lang="en-US"/>
        </a:p>
      </dgm:t>
    </dgm:pt>
    <dgm:pt modelId="{1F6A92E4-54DC-B241-BDBA-3C5CA20DFD4C}">
      <dgm:prSet phldrT="[Text]"/>
      <dgm:spPr>
        <a:solidFill>
          <a:srgbClr val="FF2737"/>
        </a:solidFill>
      </dgm:spPr>
      <dgm:t>
        <a:bodyPr/>
        <a:lstStyle/>
        <a:p>
          <a:r>
            <a:rPr lang="en-US" dirty="0"/>
            <a:t>2020/2021</a:t>
          </a:r>
        </a:p>
      </dgm:t>
    </dgm:pt>
    <dgm:pt modelId="{11D3B008-0A55-1741-97DE-7647DC5AC35A}" type="parTrans" cxnId="{AFD160AE-8803-AB4F-91D9-2C73B64FED7B}">
      <dgm:prSet/>
      <dgm:spPr/>
      <dgm:t>
        <a:bodyPr/>
        <a:lstStyle/>
        <a:p>
          <a:endParaRPr lang="en-US"/>
        </a:p>
      </dgm:t>
    </dgm:pt>
    <dgm:pt modelId="{AA100C7A-0C4E-3F49-B5C9-A99E5B92619B}" type="sibTrans" cxnId="{AFD160AE-8803-AB4F-91D9-2C73B64FED7B}">
      <dgm:prSet/>
      <dgm:spPr/>
      <dgm:t>
        <a:bodyPr/>
        <a:lstStyle/>
        <a:p>
          <a:endParaRPr lang="en-US"/>
        </a:p>
      </dgm:t>
    </dgm:pt>
    <dgm:pt modelId="{6C9E3664-E025-5343-849F-B5D0CC0EC520}">
      <dgm:prSet phldrT="[Text]" custT="1"/>
      <dgm:spPr>
        <a:solidFill>
          <a:srgbClr val="002060">
            <a:alpha val="24000"/>
          </a:srgbClr>
        </a:solidFill>
      </dgm:spPr>
      <dgm:t>
        <a:bodyPr/>
        <a:lstStyle/>
        <a:p>
          <a:r>
            <a:rPr lang="en-US" sz="2800" dirty="0"/>
            <a:t>Utility Phasing</a:t>
          </a:r>
        </a:p>
      </dgm:t>
    </dgm:pt>
    <dgm:pt modelId="{F340CC3B-E925-AF43-8F64-265E453B3E50}" type="parTrans" cxnId="{F2D8FA35-BC35-DB4E-95E1-97FD06981452}">
      <dgm:prSet/>
      <dgm:spPr/>
      <dgm:t>
        <a:bodyPr/>
        <a:lstStyle/>
        <a:p>
          <a:endParaRPr lang="en-US"/>
        </a:p>
      </dgm:t>
    </dgm:pt>
    <dgm:pt modelId="{B18B3359-8C17-4249-A0C2-812B440D49FA}" type="sibTrans" cxnId="{F2D8FA35-BC35-DB4E-95E1-97FD06981452}">
      <dgm:prSet/>
      <dgm:spPr/>
      <dgm:t>
        <a:bodyPr/>
        <a:lstStyle/>
        <a:p>
          <a:endParaRPr lang="en-US"/>
        </a:p>
      </dgm:t>
    </dgm:pt>
    <dgm:pt modelId="{49D18D2B-A953-4843-8718-D3C3D196E1A4}">
      <dgm:prSet phldrT="[Text]" custT="1"/>
      <dgm:spPr>
        <a:solidFill>
          <a:srgbClr val="002060">
            <a:alpha val="25000"/>
          </a:srgbClr>
        </a:solidFill>
      </dgm:spPr>
      <dgm:t>
        <a:bodyPr/>
        <a:lstStyle/>
        <a:p>
          <a:r>
            <a:rPr lang="en-US" sz="2800" dirty="0"/>
            <a:t>Bump outs, Brick Sidewalk, Curb, Gutter, Milling / Overlay, Pavement Marking </a:t>
          </a:r>
        </a:p>
      </dgm:t>
    </dgm:pt>
    <dgm:pt modelId="{1ABA4061-7CA3-AC46-87CF-B42712B08D4A}" type="parTrans" cxnId="{2276B5F7-1750-E346-90FC-81191B352A22}">
      <dgm:prSet/>
      <dgm:spPr/>
      <dgm:t>
        <a:bodyPr/>
        <a:lstStyle/>
        <a:p>
          <a:endParaRPr lang="en-US"/>
        </a:p>
      </dgm:t>
    </dgm:pt>
    <dgm:pt modelId="{73DD21A5-FC04-3C4B-A4A1-3A5044E0AB3B}" type="sibTrans" cxnId="{2276B5F7-1750-E346-90FC-81191B352A22}">
      <dgm:prSet/>
      <dgm:spPr/>
      <dgm:t>
        <a:bodyPr/>
        <a:lstStyle/>
        <a:p>
          <a:endParaRPr lang="en-US"/>
        </a:p>
      </dgm:t>
    </dgm:pt>
    <dgm:pt modelId="{AF8B985B-5A8E-BE4E-89CD-D5C628CD4E60}" type="pres">
      <dgm:prSet presAssocID="{C453EA9D-11A8-1F48-B8E9-D0C4EDB43FCC}" presName="Name0" presStyleCnt="0">
        <dgm:presLayoutVars>
          <dgm:dir/>
          <dgm:animLvl val="lvl"/>
          <dgm:resizeHandles val="exact"/>
        </dgm:presLayoutVars>
      </dgm:prSet>
      <dgm:spPr/>
    </dgm:pt>
    <dgm:pt modelId="{2DA96E71-75CF-0D4C-9130-88CCEF76D4C4}" type="pres">
      <dgm:prSet presAssocID="{F4F324F1-2BFF-8F43-8869-F73200822572}" presName="linNode" presStyleCnt="0"/>
      <dgm:spPr/>
    </dgm:pt>
    <dgm:pt modelId="{764F3019-FB7C-6B49-852B-0A1B3402C913}" type="pres">
      <dgm:prSet presAssocID="{F4F324F1-2BFF-8F43-8869-F73200822572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ECFA4F36-6CE9-A94F-816F-314EB83E258F}" type="pres">
      <dgm:prSet presAssocID="{F4F324F1-2BFF-8F43-8869-F73200822572}" presName="descendantText" presStyleLbl="alignAccFollowNode1" presStyleIdx="0" presStyleCnt="2" custLinFactNeighborY="-1174">
        <dgm:presLayoutVars>
          <dgm:bulletEnabled val="1"/>
        </dgm:presLayoutVars>
      </dgm:prSet>
      <dgm:spPr/>
    </dgm:pt>
    <dgm:pt modelId="{F0561F17-2F30-FF45-B177-07F2DE9335C4}" type="pres">
      <dgm:prSet presAssocID="{0AF226B0-0055-474F-B273-81567A760CAF}" presName="sp" presStyleCnt="0"/>
      <dgm:spPr/>
    </dgm:pt>
    <dgm:pt modelId="{835F0640-8791-C14C-AEF2-64B6A59CC5BD}" type="pres">
      <dgm:prSet presAssocID="{1F6A92E4-54DC-B241-BDBA-3C5CA20DFD4C}" presName="linNode" presStyleCnt="0"/>
      <dgm:spPr/>
    </dgm:pt>
    <dgm:pt modelId="{E7E95357-DC43-164F-AF88-CB2C1003ABBA}" type="pres">
      <dgm:prSet presAssocID="{1F6A92E4-54DC-B241-BDBA-3C5CA20DFD4C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2E0E4534-0ED6-4849-BC43-887C4BE8CDC9}" type="pres">
      <dgm:prSet presAssocID="{1F6A92E4-54DC-B241-BDBA-3C5CA20DFD4C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F2D8FA35-BC35-DB4E-95E1-97FD06981452}" srcId="{F4F324F1-2BFF-8F43-8869-F73200822572}" destId="{6C9E3664-E025-5343-849F-B5D0CC0EC520}" srcOrd="0" destOrd="0" parTransId="{F340CC3B-E925-AF43-8F64-265E453B3E50}" sibTransId="{B18B3359-8C17-4249-A0C2-812B440D49FA}"/>
    <dgm:cxn modelId="{5C8F7D62-771B-1F4C-B22C-BCBB4A11B82F}" srcId="{C453EA9D-11A8-1F48-B8E9-D0C4EDB43FCC}" destId="{F4F324F1-2BFF-8F43-8869-F73200822572}" srcOrd="0" destOrd="0" parTransId="{A056645A-C752-5B41-A8FD-0BA1C49D7712}" sibTransId="{0AF226B0-0055-474F-B273-81567A760CAF}"/>
    <dgm:cxn modelId="{B9D97D83-F563-BD41-A16A-64998BED5B7A}" type="presOf" srcId="{49D18D2B-A953-4843-8718-D3C3D196E1A4}" destId="{2E0E4534-0ED6-4849-BC43-887C4BE8CDC9}" srcOrd="0" destOrd="0" presId="urn:microsoft.com/office/officeart/2005/8/layout/vList5"/>
    <dgm:cxn modelId="{AFD160AE-8803-AB4F-91D9-2C73B64FED7B}" srcId="{C453EA9D-11A8-1F48-B8E9-D0C4EDB43FCC}" destId="{1F6A92E4-54DC-B241-BDBA-3C5CA20DFD4C}" srcOrd="1" destOrd="0" parTransId="{11D3B008-0A55-1741-97DE-7647DC5AC35A}" sibTransId="{AA100C7A-0C4E-3F49-B5C9-A99E5B92619B}"/>
    <dgm:cxn modelId="{315850B5-BBE0-8D44-93FC-0DCEB19BD7A3}" type="presOf" srcId="{1F6A92E4-54DC-B241-BDBA-3C5CA20DFD4C}" destId="{E7E95357-DC43-164F-AF88-CB2C1003ABBA}" srcOrd="0" destOrd="0" presId="urn:microsoft.com/office/officeart/2005/8/layout/vList5"/>
    <dgm:cxn modelId="{CD37A4C1-4626-1447-A526-861ECA4C81B8}" type="presOf" srcId="{6C9E3664-E025-5343-849F-B5D0CC0EC520}" destId="{ECFA4F36-6CE9-A94F-816F-314EB83E258F}" srcOrd="0" destOrd="0" presId="urn:microsoft.com/office/officeart/2005/8/layout/vList5"/>
    <dgm:cxn modelId="{B922C9CE-9684-AD4C-B132-F28988E567C3}" type="presOf" srcId="{C453EA9D-11A8-1F48-B8E9-D0C4EDB43FCC}" destId="{AF8B985B-5A8E-BE4E-89CD-D5C628CD4E60}" srcOrd="0" destOrd="0" presId="urn:microsoft.com/office/officeart/2005/8/layout/vList5"/>
    <dgm:cxn modelId="{C34544E7-241D-C843-BF53-A7A674C3A5DF}" type="presOf" srcId="{F4F324F1-2BFF-8F43-8869-F73200822572}" destId="{764F3019-FB7C-6B49-852B-0A1B3402C913}" srcOrd="0" destOrd="0" presId="urn:microsoft.com/office/officeart/2005/8/layout/vList5"/>
    <dgm:cxn modelId="{2276B5F7-1750-E346-90FC-81191B352A22}" srcId="{1F6A92E4-54DC-B241-BDBA-3C5CA20DFD4C}" destId="{49D18D2B-A953-4843-8718-D3C3D196E1A4}" srcOrd="0" destOrd="0" parTransId="{1ABA4061-7CA3-AC46-87CF-B42712B08D4A}" sibTransId="{73DD21A5-FC04-3C4B-A4A1-3A5044E0AB3B}"/>
    <dgm:cxn modelId="{905FAB8F-253A-1E46-8F98-AE7E938E4253}" type="presParOf" srcId="{AF8B985B-5A8E-BE4E-89CD-D5C628CD4E60}" destId="{2DA96E71-75CF-0D4C-9130-88CCEF76D4C4}" srcOrd="0" destOrd="0" presId="urn:microsoft.com/office/officeart/2005/8/layout/vList5"/>
    <dgm:cxn modelId="{FB1BD48B-DE19-E447-AE5F-B085F993F9D3}" type="presParOf" srcId="{2DA96E71-75CF-0D4C-9130-88CCEF76D4C4}" destId="{764F3019-FB7C-6B49-852B-0A1B3402C913}" srcOrd="0" destOrd="0" presId="urn:microsoft.com/office/officeart/2005/8/layout/vList5"/>
    <dgm:cxn modelId="{59CF0415-4936-7D40-8424-7531DF41F551}" type="presParOf" srcId="{2DA96E71-75CF-0D4C-9130-88CCEF76D4C4}" destId="{ECFA4F36-6CE9-A94F-816F-314EB83E258F}" srcOrd="1" destOrd="0" presId="urn:microsoft.com/office/officeart/2005/8/layout/vList5"/>
    <dgm:cxn modelId="{52303701-5DC0-3E40-9F2F-2AD788A59084}" type="presParOf" srcId="{AF8B985B-5A8E-BE4E-89CD-D5C628CD4E60}" destId="{F0561F17-2F30-FF45-B177-07F2DE9335C4}" srcOrd="1" destOrd="0" presId="urn:microsoft.com/office/officeart/2005/8/layout/vList5"/>
    <dgm:cxn modelId="{CDAF698B-2411-2246-B390-9FD60FA311C6}" type="presParOf" srcId="{AF8B985B-5A8E-BE4E-89CD-D5C628CD4E60}" destId="{835F0640-8791-C14C-AEF2-64B6A59CC5BD}" srcOrd="2" destOrd="0" presId="urn:microsoft.com/office/officeart/2005/8/layout/vList5"/>
    <dgm:cxn modelId="{061031E0-9D5D-F441-8954-3C15D29249C4}" type="presParOf" srcId="{835F0640-8791-C14C-AEF2-64B6A59CC5BD}" destId="{E7E95357-DC43-164F-AF88-CB2C1003ABBA}" srcOrd="0" destOrd="0" presId="urn:microsoft.com/office/officeart/2005/8/layout/vList5"/>
    <dgm:cxn modelId="{B294DD0E-E858-0544-A2BD-F3CC9747AE94}" type="presParOf" srcId="{835F0640-8791-C14C-AEF2-64B6A59CC5BD}" destId="{2E0E4534-0ED6-4849-BC43-887C4BE8CDC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53EA9D-11A8-1F48-B8E9-D0C4EDB43FCC}" type="doc">
      <dgm:prSet loTypeId="urn:microsoft.com/office/officeart/2005/8/layout/vList5" loCatId="list" qsTypeId="urn:microsoft.com/office/officeart/2005/8/quickstyle/simple2" qsCatId="simple" csTypeId="urn:microsoft.com/office/officeart/2005/8/colors/accent6_2" csCatId="accent6" phldr="1"/>
      <dgm:spPr/>
    </dgm:pt>
    <dgm:pt modelId="{F4F324F1-2BFF-8F43-8869-F73200822572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2019/2020</a:t>
          </a:r>
        </a:p>
      </dgm:t>
    </dgm:pt>
    <dgm:pt modelId="{A056645A-C752-5B41-A8FD-0BA1C49D7712}" type="parTrans" cxnId="{5C8F7D62-771B-1F4C-B22C-BCBB4A11B82F}">
      <dgm:prSet/>
      <dgm:spPr/>
      <dgm:t>
        <a:bodyPr/>
        <a:lstStyle/>
        <a:p>
          <a:endParaRPr lang="en-US"/>
        </a:p>
      </dgm:t>
    </dgm:pt>
    <dgm:pt modelId="{0AF226B0-0055-474F-B273-81567A760CAF}" type="sibTrans" cxnId="{5C8F7D62-771B-1F4C-B22C-BCBB4A11B82F}">
      <dgm:prSet/>
      <dgm:spPr/>
      <dgm:t>
        <a:bodyPr/>
        <a:lstStyle/>
        <a:p>
          <a:endParaRPr lang="en-US"/>
        </a:p>
      </dgm:t>
    </dgm:pt>
    <dgm:pt modelId="{1F6A92E4-54DC-B241-BDBA-3C5CA20DFD4C}">
      <dgm:prSet phldrT="[Text]"/>
      <dgm:spPr>
        <a:solidFill>
          <a:srgbClr val="FF2737"/>
        </a:solidFill>
      </dgm:spPr>
      <dgm:t>
        <a:bodyPr/>
        <a:lstStyle/>
        <a:p>
          <a:r>
            <a:rPr lang="en-US" dirty="0"/>
            <a:t>2020/2021</a:t>
          </a:r>
        </a:p>
      </dgm:t>
    </dgm:pt>
    <dgm:pt modelId="{11D3B008-0A55-1741-97DE-7647DC5AC35A}" type="parTrans" cxnId="{AFD160AE-8803-AB4F-91D9-2C73B64FED7B}">
      <dgm:prSet/>
      <dgm:spPr/>
      <dgm:t>
        <a:bodyPr/>
        <a:lstStyle/>
        <a:p>
          <a:endParaRPr lang="en-US"/>
        </a:p>
      </dgm:t>
    </dgm:pt>
    <dgm:pt modelId="{AA100C7A-0C4E-3F49-B5C9-A99E5B92619B}" type="sibTrans" cxnId="{AFD160AE-8803-AB4F-91D9-2C73B64FED7B}">
      <dgm:prSet/>
      <dgm:spPr/>
      <dgm:t>
        <a:bodyPr/>
        <a:lstStyle/>
        <a:p>
          <a:endParaRPr lang="en-US"/>
        </a:p>
      </dgm:t>
    </dgm:pt>
    <dgm:pt modelId="{6C9E3664-E025-5343-849F-B5D0CC0EC520}">
      <dgm:prSet phldrT="[Text]"/>
      <dgm:spPr>
        <a:solidFill>
          <a:srgbClr val="002060">
            <a:alpha val="24000"/>
          </a:srgbClr>
        </a:solidFill>
      </dgm:spPr>
      <dgm:t>
        <a:bodyPr/>
        <a:lstStyle/>
        <a:p>
          <a:r>
            <a:rPr lang="en-US" b="1" dirty="0"/>
            <a:t>Completed</a:t>
          </a:r>
          <a:r>
            <a:rPr lang="en-US" dirty="0"/>
            <a:t>: Maryland Ave, Outbound: Gas main &amp; Services Replacement </a:t>
          </a:r>
        </a:p>
      </dgm:t>
    </dgm:pt>
    <dgm:pt modelId="{F340CC3B-E925-AF43-8F64-265E453B3E50}" type="parTrans" cxnId="{F2D8FA35-BC35-DB4E-95E1-97FD06981452}">
      <dgm:prSet/>
      <dgm:spPr/>
      <dgm:t>
        <a:bodyPr/>
        <a:lstStyle/>
        <a:p>
          <a:endParaRPr lang="en-US"/>
        </a:p>
      </dgm:t>
    </dgm:pt>
    <dgm:pt modelId="{B18B3359-8C17-4249-A0C2-812B440D49FA}" type="sibTrans" cxnId="{F2D8FA35-BC35-DB4E-95E1-97FD06981452}">
      <dgm:prSet/>
      <dgm:spPr/>
      <dgm:t>
        <a:bodyPr/>
        <a:lstStyle/>
        <a:p>
          <a:endParaRPr lang="en-US"/>
        </a:p>
      </dgm:t>
    </dgm:pt>
    <dgm:pt modelId="{49D18D2B-A953-4843-8718-D3C3D196E1A4}">
      <dgm:prSet phldrT="[Text]"/>
      <dgm:spPr>
        <a:solidFill>
          <a:srgbClr val="002060">
            <a:alpha val="25000"/>
          </a:srgbClr>
        </a:solidFill>
      </dgm:spPr>
      <dgm:t>
        <a:bodyPr/>
        <a:lstStyle/>
        <a:p>
          <a:r>
            <a:rPr lang="en-US" b="1" dirty="0"/>
            <a:t>On going </a:t>
          </a:r>
          <a:r>
            <a:rPr lang="en-US" dirty="0"/>
            <a:t>Maryland Ave, Inbound: Gas main &amp; Services Replacement </a:t>
          </a:r>
        </a:p>
      </dgm:t>
    </dgm:pt>
    <dgm:pt modelId="{1ABA4061-7CA3-AC46-87CF-B42712B08D4A}" type="parTrans" cxnId="{2276B5F7-1750-E346-90FC-81191B352A22}">
      <dgm:prSet/>
      <dgm:spPr/>
      <dgm:t>
        <a:bodyPr/>
        <a:lstStyle/>
        <a:p>
          <a:endParaRPr lang="en-US"/>
        </a:p>
      </dgm:t>
    </dgm:pt>
    <dgm:pt modelId="{73DD21A5-FC04-3C4B-A4A1-3A5044E0AB3B}" type="sibTrans" cxnId="{2276B5F7-1750-E346-90FC-81191B352A22}">
      <dgm:prSet/>
      <dgm:spPr/>
      <dgm:t>
        <a:bodyPr/>
        <a:lstStyle/>
        <a:p>
          <a:endParaRPr lang="en-US"/>
        </a:p>
      </dgm:t>
    </dgm:pt>
    <dgm:pt modelId="{AF8B985B-5A8E-BE4E-89CD-D5C628CD4E60}" type="pres">
      <dgm:prSet presAssocID="{C453EA9D-11A8-1F48-B8E9-D0C4EDB43FCC}" presName="Name0" presStyleCnt="0">
        <dgm:presLayoutVars>
          <dgm:dir/>
          <dgm:animLvl val="lvl"/>
          <dgm:resizeHandles val="exact"/>
        </dgm:presLayoutVars>
      </dgm:prSet>
      <dgm:spPr/>
    </dgm:pt>
    <dgm:pt modelId="{2DA96E71-75CF-0D4C-9130-88CCEF76D4C4}" type="pres">
      <dgm:prSet presAssocID="{F4F324F1-2BFF-8F43-8869-F73200822572}" presName="linNode" presStyleCnt="0"/>
      <dgm:spPr/>
    </dgm:pt>
    <dgm:pt modelId="{764F3019-FB7C-6B49-852B-0A1B3402C913}" type="pres">
      <dgm:prSet presAssocID="{F4F324F1-2BFF-8F43-8869-F73200822572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ECFA4F36-6CE9-A94F-816F-314EB83E258F}" type="pres">
      <dgm:prSet presAssocID="{F4F324F1-2BFF-8F43-8869-F73200822572}" presName="descendantText" presStyleLbl="alignAccFollowNode1" presStyleIdx="0" presStyleCnt="2">
        <dgm:presLayoutVars>
          <dgm:bulletEnabled val="1"/>
        </dgm:presLayoutVars>
      </dgm:prSet>
      <dgm:spPr/>
    </dgm:pt>
    <dgm:pt modelId="{F0561F17-2F30-FF45-B177-07F2DE9335C4}" type="pres">
      <dgm:prSet presAssocID="{0AF226B0-0055-474F-B273-81567A760CAF}" presName="sp" presStyleCnt="0"/>
      <dgm:spPr/>
    </dgm:pt>
    <dgm:pt modelId="{835F0640-8791-C14C-AEF2-64B6A59CC5BD}" type="pres">
      <dgm:prSet presAssocID="{1F6A92E4-54DC-B241-BDBA-3C5CA20DFD4C}" presName="linNode" presStyleCnt="0"/>
      <dgm:spPr/>
    </dgm:pt>
    <dgm:pt modelId="{E7E95357-DC43-164F-AF88-CB2C1003ABBA}" type="pres">
      <dgm:prSet presAssocID="{1F6A92E4-54DC-B241-BDBA-3C5CA20DFD4C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2E0E4534-0ED6-4849-BC43-887C4BE8CDC9}" type="pres">
      <dgm:prSet presAssocID="{1F6A92E4-54DC-B241-BDBA-3C5CA20DFD4C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F2D8FA35-BC35-DB4E-95E1-97FD06981452}" srcId="{F4F324F1-2BFF-8F43-8869-F73200822572}" destId="{6C9E3664-E025-5343-849F-B5D0CC0EC520}" srcOrd="0" destOrd="0" parTransId="{F340CC3B-E925-AF43-8F64-265E453B3E50}" sibTransId="{B18B3359-8C17-4249-A0C2-812B440D49FA}"/>
    <dgm:cxn modelId="{5C8F7D62-771B-1F4C-B22C-BCBB4A11B82F}" srcId="{C453EA9D-11A8-1F48-B8E9-D0C4EDB43FCC}" destId="{F4F324F1-2BFF-8F43-8869-F73200822572}" srcOrd="0" destOrd="0" parTransId="{A056645A-C752-5B41-A8FD-0BA1C49D7712}" sibTransId="{0AF226B0-0055-474F-B273-81567A760CAF}"/>
    <dgm:cxn modelId="{B9D97D83-F563-BD41-A16A-64998BED5B7A}" type="presOf" srcId="{49D18D2B-A953-4843-8718-D3C3D196E1A4}" destId="{2E0E4534-0ED6-4849-BC43-887C4BE8CDC9}" srcOrd="0" destOrd="0" presId="urn:microsoft.com/office/officeart/2005/8/layout/vList5"/>
    <dgm:cxn modelId="{AFD160AE-8803-AB4F-91D9-2C73B64FED7B}" srcId="{C453EA9D-11A8-1F48-B8E9-D0C4EDB43FCC}" destId="{1F6A92E4-54DC-B241-BDBA-3C5CA20DFD4C}" srcOrd="1" destOrd="0" parTransId="{11D3B008-0A55-1741-97DE-7647DC5AC35A}" sibTransId="{AA100C7A-0C4E-3F49-B5C9-A99E5B92619B}"/>
    <dgm:cxn modelId="{315850B5-BBE0-8D44-93FC-0DCEB19BD7A3}" type="presOf" srcId="{1F6A92E4-54DC-B241-BDBA-3C5CA20DFD4C}" destId="{E7E95357-DC43-164F-AF88-CB2C1003ABBA}" srcOrd="0" destOrd="0" presId="urn:microsoft.com/office/officeart/2005/8/layout/vList5"/>
    <dgm:cxn modelId="{CD37A4C1-4626-1447-A526-861ECA4C81B8}" type="presOf" srcId="{6C9E3664-E025-5343-849F-B5D0CC0EC520}" destId="{ECFA4F36-6CE9-A94F-816F-314EB83E258F}" srcOrd="0" destOrd="0" presId="urn:microsoft.com/office/officeart/2005/8/layout/vList5"/>
    <dgm:cxn modelId="{B922C9CE-9684-AD4C-B132-F28988E567C3}" type="presOf" srcId="{C453EA9D-11A8-1F48-B8E9-D0C4EDB43FCC}" destId="{AF8B985B-5A8E-BE4E-89CD-D5C628CD4E60}" srcOrd="0" destOrd="0" presId="urn:microsoft.com/office/officeart/2005/8/layout/vList5"/>
    <dgm:cxn modelId="{C34544E7-241D-C843-BF53-A7A674C3A5DF}" type="presOf" srcId="{F4F324F1-2BFF-8F43-8869-F73200822572}" destId="{764F3019-FB7C-6B49-852B-0A1B3402C913}" srcOrd="0" destOrd="0" presId="urn:microsoft.com/office/officeart/2005/8/layout/vList5"/>
    <dgm:cxn modelId="{2276B5F7-1750-E346-90FC-81191B352A22}" srcId="{1F6A92E4-54DC-B241-BDBA-3C5CA20DFD4C}" destId="{49D18D2B-A953-4843-8718-D3C3D196E1A4}" srcOrd="0" destOrd="0" parTransId="{1ABA4061-7CA3-AC46-87CF-B42712B08D4A}" sibTransId="{73DD21A5-FC04-3C4B-A4A1-3A5044E0AB3B}"/>
    <dgm:cxn modelId="{905FAB8F-253A-1E46-8F98-AE7E938E4253}" type="presParOf" srcId="{AF8B985B-5A8E-BE4E-89CD-D5C628CD4E60}" destId="{2DA96E71-75CF-0D4C-9130-88CCEF76D4C4}" srcOrd="0" destOrd="0" presId="urn:microsoft.com/office/officeart/2005/8/layout/vList5"/>
    <dgm:cxn modelId="{FB1BD48B-DE19-E447-AE5F-B085F993F9D3}" type="presParOf" srcId="{2DA96E71-75CF-0D4C-9130-88CCEF76D4C4}" destId="{764F3019-FB7C-6B49-852B-0A1B3402C913}" srcOrd="0" destOrd="0" presId="urn:microsoft.com/office/officeart/2005/8/layout/vList5"/>
    <dgm:cxn modelId="{59CF0415-4936-7D40-8424-7531DF41F551}" type="presParOf" srcId="{2DA96E71-75CF-0D4C-9130-88CCEF76D4C4}" destId="{ECFA4F36-6CE9-A94F-816F-314EB83E258F}" srcOrd="1" destOrd="0" presId="urn:microsoft.com/office/officeart/2005/8/layout/vList5"/>
    <dgm:cxn modelId="{52303701-5DC0-3E40-9F2F-2AD788A59084}" type="presParOf" srcId="{AF8B985B-5A8E-BE4E-89CD-D5C628CD4E60}" destId="{F0561F17-2F30-FF45-B177-07F2DE9335C4}" srcOrd="1" destOrd="0" presId="urn:microsoft.com/office/officeart/2005/8/layout/vList5"/>
    <dgm:cxn modelId="{CDAF698B-2411-2246-B390-9FD60FA311C6}" type="presParOf" srcId="{AF8B985B-5A8E-BE4E-89CD-D5C628CD4E60}" destId="{835F0640-8791-C14C-AEF2-64B6A59CC5BD}" srcOrd="2" destOrd="0" presId="urn:microsoft.com/office/officeart/2005/8/layout/vList5"/>
    <dgm:cxn modelId="{061031E0-9D5D-F441-8954-3C15D29249C4}" type="presParOf" srcId="{835F0640-8791-C14C-AEF2-64B6A59CC5BD}" destId="{E7E95357-DC43-164F-AF88-CB2C1003ABBA}" srcOrd="0" destOrd="0" presId="urn:microsoft.com/office/officeart/2005/8/layout/vList5"/>
    <dgm:cxn modelId="{B294DD0E-E858-0544-A2BD-F3CC9747AE94}" type="presParOf" srcId="{835F0640-8791-C14C-AEF2-64B6A59CC5BD}" destId="{2E0E4534-0ED6-4849-BC43-887C4BE8CDC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6CBFBB-7430-C64F-AC49-0D1C6E148F8A}" type="doc">
      <dgm:prSet loTypeId="urn:microsoft.com/office/officeart/2005/8/layout/target1" loCatId="relationship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7D71755-B542-A442-8A6C-7C92463A24B5}">
      <dgm:prSet custT="1"/>
      <dgm:spPr/>
      <dgm:t>
        <a:bodyPr/>
        <a:lstStyle/>
        <a:p>
          <a:r>
            <a:rPr lang="en-US" sz="2000" b="1" i="0">
              <a:solidFill>
                <a:srgbClr val="00B050"/>
              </a:solidFill>
            </a:rPr>
            <a:t>Complete</a:t>
          </a:r>
          <a:endParaRPr lang="en-US" sz="2000" dirty="0"/>
        </a:p>
      </dgm:t>
    </dgm:pt>
    <dgm:pt modelId="{E98EE55B-BA96-8545-989E-FE6984802C20}" type="parTrans" cxnId="{13C53DE9-61A5-254F-A00A-0622176DAAA1}">
      <dgm:prSet/>
      <dgm:spPr/>
      <dgm:t>
        <a:bodyPr/>
        <a:lstStyle/>
        <a:p>
          <a:endParaRPr lang="en-US"/>
        </a:p>
      </dgm:t>
    </dgm:pt>
    <dgm:pt modelId="{4695F416-84B3-5C41-B7C4-E324C3345677}" type="sibTrans" cxnId="{13C53DE9-61A5-254F-A00A-0622176DAAA1}">
      <dgm:prSet/>
      <dgm:spPr/>
      <dgm:t>
        <a:bodyPr/>
        <a:lstStyle/>
        <a:p>
          <a:endParaRPr lang="en-US"/>
        </a:p>
      </dgm:t>
    </dgm:pt>
    <dgm:pt modelId="{48431B2F-68B1-E74B-9AD3-E8706210A015}">
      <dgm:prSet custT="1"/>
      <dgm:spPr/>
      <dgm:t>
        <a:bodyPr/>
        <a:lstStyle/>
        <a:p>
          <a:r>
            <a:rPr lang="en-US" sz="1600" b="0" i="0" dirty="0"/>
            <a:t>DDOT Utility Phasing inbound</a:t>
          </a:r>
          <a:endParaRPr lang="en-US" sz="1600" b="1" i="0" dirty="0">
            <a:solidFill>
              <a:srgbClr val="FFFF00"/>
            </a:solidFill>
          </a:endParaRPr>
        </a:p>
      </dgm:t>
    </dgm:pt>
    <dgm:pt modelId="{4FC130BE-F781-A745-AD58-D0437313E9CC}" type="parTrans" cxnId="{5AF39876-045D-024C-B635-8D7053AAE02D}">
      <dgm:prSet/>
      <dgm:spPr/>
      <dgm:t>
        <a:bodyPr/>
        <a:lstStyle/>
        <a:p>
          <a:endParaRPr lang="en-US"/>
        </a:p>
      </dgm:t>
    </dgm:pt>
    <dgm:pt modelId="{EA08E209-626D-0648-9114-953A2A45293C}" type="sibTrans" cxnId="{5AF39876-045D-024C-B635-8D7053AAE02D}">
      <dgm:prSet/>
      <dgm:spPr/>
      <dgm:t>
        <a:bodyPr/>
        <a:lstStyle/>
        <a:p>
          <a:endParaRPr lang="en-US"/>
        </a:p>
      </dgm:t>
    </dgm:pt>
    <dgm:pt modelId="{C567051F-1101-E344-9B29-DA9330B2DFAD}">
      <dgm:prSet custT="1"/>
      <dgm:spPr/>
      <dgm:t>
        <a:bodyPr/>
        <a:lstStyle/>
        <a:p>
          <a:r>
            <a:rPr lang="en-US" sz="1600" b="0" i="0"/>
            <a:t>Roadway work: Bump outs, Brick Sidewalk, Granite Curbs,  and Bus pads</a:t>
          </a:r>
          <a:endParaRPr lang="en-US" sz="1600" dirty="0"/>
        </a:p>
      </dgm:t>
    </dgm:pt>
    <dgm:pt modelId="{06E6C254-4F9F-0D40-B6F5-33C234C0828A}" type="parTrans" cxnId="{DC310513-90D1-6044-BF81-B727935D7E59}">
      <dgm:prSet/>
      <dgm:spPr/>
      <dgm:t>
        <a:bodyPr/>
        <a:lstStyle/>
        <a:p>
          <a:endParaRPr lang="en-US"/>
        </a:p>
      </dgm:t>
    </dgm:pt>
    <dgm:pt modelId="{59CA618B-15F7-DF4F-BB6F-CC7E8F86129F}" type="sibTrans" cxnId="{DC310513-90D1-6044-BF81-B727935D7E59}">
      <dgm:prSet/>
      <dgm:spPr/>
      <dgm:t>
        <a:bodyPr/>
        <a:lstStyle/>
        <a:p>
          <a:endParaRPr lang="en-US"/>
        </a:p>
      </dgm:t>
    </dgm:pt>
    <dgm:pt modelId="{97FC8D62-A3CF-B04F-B2DE-2D57307291A9}">
      <dgm:prSet custT="1"/>
      <dgm:spPr/>
      <dgm:t>
        <a:bodyPr/>
        <a:lstStyle/>
        <a:p>
          <a:endParaRPr lang="en-US" sz="2000" b="1" i="0" dirty="0">
            <a:solidFill>
              <a:srgbClr val="FF0000"/>
            </a:solidFill>
          </a:endParaRPr>
        </a:p>
        <a:p>
          <a:r>
            <a:rPr lang="en-US" sz="2000" b="1" i="0" dirty="0">
              <a:solidFill>
                <a:srgbClr val="FF0000"/>
              </a:solidFill>
            </a:rPr>
            <a:t>Not Started</a:t>
          </a:r>
          <a:endParaRPr lang="en-US" sz="2000" b="1" dirty="0">
            <a:solidFill>
              <a:srgbClr val="FF0000"/>
            </a:solidFill>
          </a:endParaRPr>
        </a:p>
      </dgm:t>
    </dgm:pt>
    <dgm:pt modelId="{3E027494-399D-9945-B876-6A115C0A0DB9}" type="parTrans" cxnId="{1080D927-8CCC-604C-AE6A-A8E1506C291E}">
      <dgm:prSet/>
      <dgm:spPr/>
      <dgm:t>
        <a:bodyPr/>
        <a:lstStyle/>
        <a:p>
          <a:endParaRPr lang="en-US"/>
        </a:p>
      </dgm:t>
    </dgm:pt>
    <dgm:pt modelId="{C27A2E80-E4EE-5D4F-A5C3-0B09CB60459F}" type="sibTrans" cxnId="{1080D927-8CCC-604C-AE6A-A8E1506C291E}">
      <dgm:prSet/>
      <dgm:spPr/>
      <dgm:t>
        <a:bodyPr/>
        <a:lstStyle/>
        <a:p>
          <a:endParaRPr lang="en-US"/>
        </a:p>
      </dgm:t>
    </dgm:pt>
    <dgm:pt modelId="{CAA3A073-EB05-4248-91A6-125DF8D247CE}">
      <dgm:prSet custT="1"/>
      <dgm:spPr/>
      <dgm:t>
        <a:bodyPr/>
        <a:lstStyle/>
        <a:p>
          <a:r>
            <a:rPr lang="en-US" sz="1600" b="0" i="0"/>
            <a:t>Milling &amp; Overlay</a:t>
          </a:r>
          <a:endParaRPr lang="en-US" sz="1600" dirty="0"/>
        </a:p>
      </dgm:t>
    </dgm:pt>
    <dgm:pt modelId="{34E69804-09CB-EF45-93D0-70046DC763F1}" type="parTrans" cxnId="{8C0B89B3-863C-E249-807D-5FDF95022516}">
      <dgm:prSet/>
      <dgm:spPr/>
      <dgm:t>
        <a:bodyPr/>
        <a:lstStyle/>
        <a:p>
          <a:endParaRPr lang="en-US"/>
        </a:p>
      </dgm:t>
    </dgm:pt>
    <dgm:pt modelId="{CA186B40-47A5-0A44-8641-C71F0AF3759F}" type="sibTrans" cxnId="{8C0B89B3-863C-E249-807D-5FDF95022516}">
      <dgm:prSet/>
      <dgm:spPr/>
      <dgm:t>
        <a:bodyPr/>
        <a:lstStyle/>
        <a:p>
          <a:endParaRPr lang="en-US"/>
        </a:p>
      </dgm:t>
    </dgm:pt>
    <dgm:pt modelId="{9B6905AC-EF34-A14C-9D37-30185E1A4540}">
      <dgm:prSet custT="1"/>
      <dgm:spPr/>
      <dgm:t>
        <a:bodyPr/>
        <a:lstStyle/>
        <a:p>
          <a:r>
            <a:rPr lang="en-US" sz="1600" b="0" i="0"/>
            <a:t>Pavement Markings</a:t>
          </a:r>
          <a:endParaRPr lang="en-US" sz="1600" dirty="0"/>
        </a:p>
      </dgm:t>
    </dgm:pt>
    <dgm:pt modelId="{1B78BF86-D52A-834B-87E8-B9CA7F2D0ABD}" type="parTrans" cxnId="{252B8543-2D9C-FC40-895C-C7E16A40587C}">
      <dgm:prSet/>
      <dgm:spPr/>
      <dgm:t>
        <a:bodyPr/>
        <a:lstStyle/>
        <a:p>
          <a:endParaRPr lang="en-US"/>
        </a:p>
      </dgm:t>
    </dgm:pt>
    <dgm:pt modelId="{349145EF-753A-EC4B-A8F8-71596DA4FD11}" type="sibTrans" cxnId="{252B8543-2D9C-FC40-895C-C7E16A40587C}">
      <dgm:prSet/>
      <dgm:spPr/>
      <dgm:t>
        <a:bodyPr/>
        <a:lstStyle/>
        <a:p>
          <a:endParaRPr lang="en-US"/>
        </a:p>
      </dgm:t>
    </dgm:pt>
    <dgm:pt modelId="{8B0BB258-767F-DA46-8487-03275303BB7E}">
      <dgm:prSet custT="1"/>
      <dgm:spPr/>
      <dgm:t>
        <a:bodyPr/>
        <a:lstStyle/>
        <a:p>
          <a:r>
            <a:rPr lang="en-US" sz="2000" b="1" i="0" dirty="0">
              <a:solidFill>
                <a:srgbClr val="FFFF00"/>
              </a:solidFill>
            </a:rPr>
            <a:t>In Progress</a:t>
          </a:r>
        </a:p>
      </dgm:t>
    </dgm:pt>
    <dgm:pt modelId="{8E265FA9-A664-C846-8ACC-BC7693A368CC}" type="parTrans" cxnId="{6D45403B-D357-D949-B35F-B6EFABB95095}">
      <dgm:prSet/>
      <dgm:spPr/>
      <dgm:t>
        <a:bodyPr/>
        <a:lstStyle/>
        <a:p>
          <a:endParaRPr lang="en-US"/>
        </a:p>
      </dgm:t>
    </dgm:pt>
    <dgm:pt modelId="{3468D204-2428-D249-A64B-65B3C6117EFC}" type="sibTrans" cxnId="{6D45403B-D357-D949-B35F-B6EFABB95095}">
      <dgm:prSet/>
      <dgm:spPr/>
      <dgm:t>
        <a:bodyPr/>
        <a:lstStyle/>
        <a:p>
          <a:endParaRPr lang="en-US"/>
        </a:p>
      </dgm:t>
    </dgm:pt>
    <dgm:pt modelId="{B8004CDA-A697-44D1-A386-7F9C1FE22690}">
      <dgm:prSet custT="1"/>
      <dgm:spPr/>
      <dgm:t>
        <a:bodyPr/>
        <a:lstStyle/>
        <a:p>
          <a:r>
            <a:rPr lang="en-US" sz="1600" b="0" i="0"/>
            <a:t>Utility Phase outbound lanes</a:t>
          </a:r>
          <a:endParaRPr lang="en-US" sz="1600" dirty="0"/>
        </a:p>
      </dgm:t>
    </dgm:pt>
    <dgm:pt modelId="{159BDAD9-1872-4363-8146-F6A99D0E43E0}" type="parTrans" cxnId="{0B9841AD-6D95-4520-A54C-846BC5FF02F0}">
      <dgm:prSet/>
      <dgm:spPr/>
      <dgm:t>
        <a:bodyPr/>
        <a:lstStyle/>
        <a:p>
          <a:endParaRPr lang="en-US"/>
        </a:p>
      </dgm:t>
    </dgm:pt>
    <dgm:pt modelId="{E482E9E1-40B8-4099-AFFB-58DF1F8C7D8D}" type="sibTrans" cxnId="{0B9841AD-6D95-4520-A54C-846BC5FF02F0}">
      <dgm:prSet/>
      <dgm:spPr/>
      <dgm:t>
        <a:bodyPr/>
        <a:lstStyle/>
        <a:p>
          <a:endParaRPr lang="en-US"/>
        </a:p>
      </dgm:t>
    </dgm:pt>
    <dgm:pt modelId="{98710D12-3323-4676-8FE0-58204AA6FC65}">
      <dgm:prSet custT="1"/>
      <dgm:spPr/>
      <dgm:t>
        <a:bodyPr/>
        <a:lstStyle/>
        <a:p>
          <a:r>
            <a:rPr lang="en-US" sz="1600" dirty="0"/>
            <a:t>Signalization</a:t>
          </a:r>
        </a:p>
      </dgm:t>
    </dgm:pt>
    <dgm:pt modelId="{4EB6B5C5-6D58-4141-929C-3C1044C23B42}" type="parTrans" cxnId="{0FF87E4A-E049-45D2-88C3-A4C14AEE8938}">
      <dgm:prSet/>
      <dgm:spPr/>
      <dgm:t>
        <a:bodyPr/>
        <a:lstStyle/>
        <a:p>
          <a:endParaRPr lang="en-US"/>
        </a:p>
      </dgm:t>
    </dgm:pt>
    <dgm:pt modelId="{5896F2C3-12CE-4C75-83B0-9EFE3CFFEB86}" type="sibTrans" cxnId="{0FF87E4A-E049-45D2-88C3-A4C14AEE8938}">
      <dgm:prSet/>
      <dgm:spPr/>
      <dgm:t>
        <a:bodyPr/>
        <a:lstStyle/>
        <a:p>
          <a:endParaRPr lang="en-US"/>
        </a:p>
      </dgm:t>
    </dgm:pt>
    <dgm:pt modelId="{B6EB07FF-07B0-AB4A-8547-97B23728E88E}" type="pres">
      <dgm:prSet presAssocID="{1E6CBFBB-7430-C64F-AC49-0D1C6E148F8A}" presName="composite" presStyleCnt="0">
        <dgm:presLayoutVars>
          <dgm:chMax val="5"/>
          <dgm:dir/>
          <dgm:resizeHandles val="exact"/>
        </dgm:presLayoutVars>
      </dgm:prSet>
      <dgm:spPr/>
    </dgm:pt>
    <dgm:pt modelId="{82B11824-7AF9-D140-AEEA-D21BF13414A3}" type="pres">
      <dgm:prSet presAssocID="{E7D71755-B542-A442-8A6C-7C92463A24B5}" presName="circle1" presStyleLbl="lnNode1" presStyleIdx="0" presStyleCnt="3"/>
      <dgm:spPr>
        <a:solidFill>
          <a:srgbClr val="92D050"/>
        </a:solidFill>
      </dgm:spPr>
    </dgm:pt>
    <dgm:pt modelId="{4938A3F5-2EE9-474A-89F9-8C59BB744ABF}" type="pres">
      <dgm:prSet presAssocID="{E7D71755-B542-A442-8A6C-7C92463A24B5}" presName="text1" presStyleLbl="revTx" presStyleIdx="0" presStyleCnt="3" custScaleX="166283" custLinFactNeighborX="36391" custLinFactNeighborY="-5671">
        <dgm:presLayoutVars>
          <dgm:bulletEnabled val="1"/>
        </dgm:presLayoutVars>
      </dgm:prSet>
      <dgm:spPr/>
    </dgm:pt>
    <dgm:pt modelId="{94842617-CA68-D64E-8277-BAC5E07EED91}" type="pres">
      <dgm:prSet presAssocID="{E7D71755-B542-A442-8A6C-7C92463A24B5}" presName="line1" presStyleLbl="callout" presStyleIdx="0" presStyleCnt="6"/>
      <dgm:spPr/>
    </dgm:pt>
    <dgm:pt modelId="{D5F5E6B4-FC92-DD45-B44A-1D96EAB415B6}" type="pres">
      <dgm:prSet presAssocID="{E7D71755-B542-A442-8A6C-7C92463A24B5}" presName="d1" presStyleLbl="callout" presStyleIdx="1" presStyleCnt="6"/>
      <dgm:spPr/>
    </dgm:pt>
    <dgm:pt modelId="{03B764D5-C3C1-AB49-81B1-F0C81DDDFBFD}" type="pres">
      <dgm:prSet presAssocID="{8B0BB258-767F-DA46-8487-03275303BB7E}" presName="circle2" presStyleLbl="lnNode1" presStyleIdx="1" presStyleCnt="3"/>
      <dgm:spPr>
        <a:solidFill>
          <a:srgbClr val="FFFF00"/>
        </a:solidFill>
      </dgm:spPr>
    </dgm:pt>
    <dgm:pt modelId="{C7E7A2C3-1D9F-3048-88CD-F6728DC4E878}" type="pres">
      <dgm:prSet presAssocID="{8B0BB258-767F-DA46-8487-03275303BB7E}" presName="text2" presStyleLbl="revTx" presStyleIdx="1" presStyleCnt="3" custScaleX="190657" custLinFactNeighborX="46821" custLinFactNeighborY="9790">
        <dgm:presLayoutVars>
          <dgm:bulletEnabled val="1"/>
        </dgm:presLayoutVars>
      </dgm:prSet>
      <dgm:spPr/>
    </dgm:pt>
    <dgm:pt modelId="{0CE6BEBB-144F-9B4B-BFA9-C932F639324C}" type="pres">
      <dgm:prSet presAssocID="{8B0BB258-767F-DA46-8487-03275303BB7E}" presName="line2" presStyleLbl="callout" presStyleIdx="2" presStyleCnt="6"/>
      <dgm:spPr/>
    </dgm:pt>
    <dgm:pt modelId="{1665C3AD-2AC5-434B-A26E-0AB26872162F}" type="pres">
      <dgm:prSet presAssocID="{8B0BB258-767F-DA46-8487-03275303BB7E}" presName="d2" presStyleLbl="callout" presStyleIdx="3" presStyleCnt="6"/>
      <dgm:spPr/>
    </dgm:pt>
    <dgm:pt modelId="{F27F5A3A-2235-C742-82E4-9FD391F26886}" type="pres">
      <dgm:prSet presAssocID="{97FC8D62-A3CF-B04F-B2DE-2D57307291A9}" presName="circle3" presStyleLbl="lnNode1" presStyleIdx="2" presStyleCnt="3"/>
      <dgm:spPr>
        <a:solidFill>
          <a:srgbClr val="FF2737"/>
        </a:solidFill>
      </dgm:spPr>
    </dgm:pt>
    <dgm:pt modelId="{B549F21C-BB40-7847-9B38-0529B77E6B91}" type="pres">
      <dgm:prSet presAssocID="{97FC8D62-A3CF-B04F-B2DE-2D57307291A9}" presName="text3" presStyleLbl="revTx" presStyleIdx="2" presStyleCnt="3" custScaleX="181762" custLinFactNeighborX="48548" custLinFactNeighborY="96456">
        <dgm:presLayoutVars>
          <dgm:bulletEnabled val="1"/>
        </dgm:presLayoutVars>
      </dgm:prSet>
      <dgm:spPr/>
    </dgm:pt>
    <dgm:pt modelId="{43532ED3-B15C-B846-9525-3C3DB2FBF22B}" type="pres">
      <dgm:prSet presAssocID="{97FC8D62-A3CF-B04F-B2DE-2D57307291A9}" presName="line3" presStyleLbl="callout" presStyleIdx="4" presStyleCnt="6"/>
      <dgm:spPr/>
    </dgm:pt>
    <dgm:pt modelId="{6F3196E3-A815-A44F-876E-FFF624FEFE14}" type="pres">
      <dgm:prSet presAssocID="{97FC8D62-A3CF-B04F-B2DE-2D57307291A9}" presName="d3" presStyleLbl="callout" presStyleIdx="5" presStyleCnt="6"/>
      <dgm:spPr/>
    </dgm:pt>
  </dgm:ptLst>
  <dgm:cxnLst>
    <dgm:cxn modelId="{95803200-A5CE-48C2-90C2-C9FF8B2ADE52}" type="presOf" srcId="{B8004CDA-A697-44D1-A386-7F9C1FE22690}" destId="{C7E7A2C3-1D9F-3048-88CD-F6728DC4E878}" srcOrd="0" destOrd="1" presId="urn:microsoft.com/office/officeart/2005/8/layout/target1"/>
    <dgm:cxn modelId="{EFC9D203-DD49-4827-AB40-A1BD02511D71}" type="presOf" srcId="{97FC8D62-A3CF-B04F-B2DE-2D57307291A9}" destId="{B549F21C-BB40-7847-9B38-0529B77E6B91}" srcOrd="0" destOrd="0" presId="urn:microsoft.com/office/officeart/2005/8/layout/target1"/>
    <dgm:cxn modelId="{DC310513-90D1-6044-BF81-B727935D7E59}" srcId="{8B0BB258-767F-DA46-8487-03275303BB7E}" destId="{C567051F-1101-E344-9B29-DA9330B2DFAD}" srcOrd="1" destOrd="0" parTransId="{06E6C254-4F9F-0D40-B6F5-33C234C0828A}" sibTransId="{59CA618B-15F7-DF4F-BB6F-CC7E8F86129F}"/>
    <dgm:cxn modelId="{5C107D21-6484-474E-8BF6-E1BB16EEF37F}" type="presOf" srcId="{C567051F-1101-E344-9B29-DA9330B2DFAD}" destId="{C7E7A2C3-1D9F-3048-88CD-F6728DC4E878}" srcOrd="0" destOrd="2" presId="urn:microsoft.com/office/officeart/2005/8/layout/target1"/>
    <dgm:cxn modelId="{1080D927-8CCC-604C-AE6A-A8E1506C291E}" srcId="{1E6CBFBB-7430-C64F-AC49-0D1C6E148F8A}" destId="{97FC8D62-A3CF-B04F-B2DE-2D57307291A9}" srcOrd="2" destOrd="0" parTransId="{3E027494-399D-9945-B876-6A115C0A0DB9}" sibTransId="{C27A2E80-E4EE-5D4F-A5C3-0B09CB60459F}"/>
    <dgm:cxn modelId="{502A4D34-6CE6-4EF0-A731-3F06E0A50666}" type="presOf" srcId="{8B0BB258-767F-DA46-8487-03275303BB7E}" destId="{C7E7A2C3-1D9F-3048-88CD-F6728DC4E878}" srcOrd="0" destOrd="0" presId="urn:microsoft.com/office/officeart/2005/8/layout/target1"/>
    <dgm:cxn modelId="{6D45403B-D357-D949-B35F-B6EFABB95095}" srcId="{1E6CBFBB-7430-C64F-AC49-0D1C6E148F8A}" destId="{8B0BB258-767F-DA46-8487-03275303BB7E}" srcOrd="1" destOrd="0" parTransId="{8E265FA9-A664-C846-8ACC-BC7693A368CC}" sibTransId="{3468D204-2428-D249-A64B-65B3C6117EFC}"/>
    <dgm:cxn modelId="{F5BD0A60-53D9-417B-968B-D753384C6A9B}" type="presOf" srcId="{E7D71755-B542-A442-8A6C-7C92463A24B5}" destId="{4938A3F5-2EE9-474A-89F9-8C59BB744ABF}" srcOrd="0" destOrd="0" presId="urn:microsoft.com/office/officeart/2005/8/layout/target1"/>
    <dgm:cxn modelId="{252B8543-2D9C-FC40-895C-C7E16A40587C}" srcId="{97FC8D62-A3CF-B04F-B2DE-2D57307291A9}" destId="{9B6905AC-EF34-A14C-9D37-30185E1A4540}" srcOrd="1" destOrd="0" parTransId="{1B78BF86-D52A-834B-87E8-B9CA7F2D0ABD}" sibTransId="{349145EF-753A-EC4B-A8F8-71596DA4FD11}"/>
    <dgm:cxn modelId="{0FF87E4A-E049-45D2-88C3-A4C14AEE8938}" srcId="{8B0BB258-767F-DA46-8487-03275303BB7E}" destId="{98710D12-3323-4676-8FE0-58204AA6FC65}" srcOrd="2" destOrd="0" parTransId="{4EB6B5C5-6D58-4141-929C-3C1044C23B42}" sibTransId="{5896F2C3-12CE-4C75-83B0-9EFE3CFFEB86}"/>
    <dgm:cxn modelId="{A6E11D4E-575D-4713-8BC6-95BDA454B9F1}" type="presOf" srcId="{CAA3A073-EB05-4248-91A6-125DF8D247CE}" destId="{B549F21C-BB40-7847-9B38-0529B77E6B91}" srcOrd="0" destOrd="1" presId="urn:microsoft.com/office/officeart/2005/8/layout/target1"/>
    <dgm:cxn modelId="{443B3974-DA7D-48D7-A6D9-5B0731419F1C}" type="presOf" srcId="{9B6905AC-EF34-A14C-9D37-30185E1A4540}" destId="{B549F21C-BB40-7847-9B38-0529B77E6B91}" srcOrd="0" destOrd="2" presId="urn:microsoft.com/office/officeart/2005/8/layout/target1"/>
    <dgm:cxn modelId="{5AF39876-045D-024C-B635-8D7053AAE02D}" srcId="{E7D71755-B542-A442-8A6C-7C92463A24B5}" destId="{48431B2F-68B1-E74B-9AD3-E8706210A015}" srcOrd="0" destOrd="0" parTransId="{4FC130BE-F781-A745-AD58-D0437313E9CC}" sibTransId="{EA08E209-626D-0648-9114-953A2A45293C}"/>
    <dgm:cxn modelId="{A0526A7F-C54F-44F0-98F3-C99532F92FF2}" type="presOf" srcId="{98710D12-3323-4676-8FE0-58204AA6FC65}" destId="{C7E7A2C3-1D9F-3048-88CD-F6728DC4E878}" srcOrd="0" destOrd="3" presId="urn:microsoft.com/office/officeart/2005/8/layout/target1"/>
    <dgm:cxn modelId="{0B9841AD-6D95-4520-A54C-846BC5FF02F0}" srcId="{8B0BB258-767F-DA46-8487-03275303BB7E}" destId="{B8004CDA-A697-44D1-A386-7F9C1FE22690}" srcOrd="0" destOrd="0" parTransId="{159BDAD9-1872-4363-8146-F6A99D0E43E0}" sibTransId="{E482E9E1-40B8-4099-AFFB-58DF1F8C7D8D}"/>
    <dgm:cxn modelId="{8C0B89B3-863C-E249-807D-5FDF95022516}" srcId="{97FC8D62-A3CF-B04F-B2DE-2D57307291A9}" destId="{CAA3A073-EB05-4248-91A6-125DF8D247CE}" srcOrd="0" destOrd="0" parTransId="{34E69804-09CB-EF45-93D0-70046DC763F1}" sibTransId="{CA186B40-47A5-0A44-8641-C71F0AF3759F}"/>
    <dgm:cxn modelId="{13C53DE9-61A5-254F-A00A-0622176DAAA1}" srcId="{1E6CBFBB-7430-C64F-AC49-0D1C6E148F8A}" destId="{E7D71755-B542-A442-8A6C-7C92463A24B5}" srcOrd="0" destOrd="0" parTransId="{E98EE55B-BA96-8545-989E-FE6984802C20}" sibTransId="{4695F416-84B3-5C41-B7C4-E324C3345677}"/>
    <dgm:cxn modelId="{6FA1EEEB-036F-40DE-BE61-4B29F2DFFBDE}" type="presOf" srcId="{48431B2F-68B1-E74B-9AD3-E8706210A015}" destId="{4938A3F5-2EE9-474A-89F9-8C59BB744ABF}" srcOrd="0" destOrd="1" presId="urn:microsoft.com/office/officeart/2005/8/layout/target1"/>
    <dgm:cxn modelId="{316857F3-2F52-45D3-9DE3-02039BD6CD5A}" type="presOf" srcId="{1E6CBFBB-7430-C64F-AC49-0D1C6E148F8A}" destId="{B6EB07FF-07B0-AB4A-8547-97B23728E88E}" srcOrd="0" destOrd="0" presId="urn:microsoft.com/office/officeart/2005/8/layout/target1"/>
    <dgm:cxn modelId="{9C150056-FACA-4935-BE28-ED2FD6911BB5}" type="presParOf" srcId="{B6EB07FF-07B0-AB4A-8547-97B23728E88E}" destId="{82B11824-7AF9-D140-AEEA-D21BF13414A3}" srcOrd="0" destOrd="0" presId="urn:microsoft.com/office/officeart/2005/8/layout/target1"/>
    <dgm:cxn modelId="{BD31BF35-8A4E-4FD5-A0D7-C3001A522BAB}" type="presParOf" srcId="{B6EB07FF-07B0-AB4A-8547-97B23728E88E}" destId="{4938A3F5-2EE9-474A-89F9-8C59BB744ABF}" srcOrd="1" destOrd="0" presId="urn:microsoft.com/office/officeart/2005/8/layout/target1"/>
    <dgm:cxn modelId="{1599D107-CA23-4CC0-B9AF-08CBA8136D75}" type="presParOf" srcId="{B6EB07FF-07B0-AB4A-8547-97B23728E88E}" destId="{94842617-CA68-D64E-8277-BAC5E07EED91}" srcOrd="2" destOrd="0" presId="urn:microsoft.com/office/officeart/2005/8/layout/target1"/>
    <dgm:cxn modelId="{01B9A8AF-824A-4E18-9A2A-F4C79D334158}" type="presParOf" srcId="{B6EB07FF-07B0-AB4A-8547-97B23728E88E}" destId="{D5F5E6B4-FC92-DD45-B44A-1D96EAB415B6}" srcOrd="3" destOrd="0" presId="urn:microsoft.com/office/officeart/2005/8/layout/target1"/>
    <dgm:cxn modelId="{C839B45E-EF81-4EA5-A0B3-F8E02224A7DD}" type="presParOf" srcId="{B6EB07FF-07B0-AB4A-8547-97B23728E88E}" destId="{03B764D5-C3C1-AB49-81B1-F0C81DDDFBFD}" srcOrd="4" destOrd="0" presId="urn:microsoft.com/office/officeart/2005/8/layout/target1"/>
    <dgm:cxn modelId="{121795AD-B4A2-4726-A7E4-99412837F82F}" type="presParOf" srcId="{B6EB07FF-07B0-AB4A-8547-97B23728E88E}" destId="{C7E7A2C3-1D9F-3048-88CD-F6728DC4E878}" srcOrd="5" destOrd="0" presId="urn:microsoft.com/office/officeart/2005/8/layout/target1"/>
    <dgm:cxn modelId="{32AAC481-F226-46F4-BF17-8369024DFC37}" type="presParOf" srcId="{B6EB07FF-07B0-AB4A-8547-97B23728E88E}" destId="{0CE6BEBB-144F-9B4B-BFA9-C932F639324C}" srcOrd="6" destOrd="0" presId="urn:microsoft.com/office/officeart/2005/8/layout/target1"/>
    <dgm:cxn modelId="{EBC84B10-B5C5-47B5-A921-9ACFEA947638}" type="presParOf" srcId="{B6EB07FF-07B0-AB4A-8547-97B23728E88E}" destId="{1665C3AD-2AC5-434B-A26E-0AB26872162F}" srcOrd="7" destOrd="0" presId="urn:microsoft.com/office/officeart/2005/8/layout/target1"/>
    <dgm:cxn modelId="{251896E5-32A0-4F74-AC22-BF23E84B01C3}" type="presParOf" srcId="{B6EB07FF-07B0-AB4A-8547-97B23728E88E}" destId="{F27F5A3A-2235-C742-82E4-9FD391F26886}" srcOrd="8" destOrd="0" presId="urn:microsoft.com/office/officeart/2005/8/layout/target1"/>
    <dgm:cxn modelId="{FCA8D335-ADFF-4058-BA8E-311E0DEC82DA}" type="presParOf" srcId="{B6EB07FF-07B0-AB4A-8547-97B23728E88E}" destId="{B549F21C-BB40-7847-9B38-0529B77E6B91}" srcOrd="9" destOrd="0" presId="urn:microsoft.com/office/officeart/2005/8/layout/target1"/>
    <dgm:cxn modelId="{2F462F0B-66EF-49E1-8726-0C9F468867CE}" type="presParOf" srcId="{B6EB07FF-07B0-AB4A-8547-97B23728E88E}" destId="{43532ED3-B15C-B846-9525-3C3DB2FBF22B}" srcOrd="10" destOrd="0" presId="urn:microsoft.com/office/officeart/2005/8/layout/target1"/>
    <dgm:cxn modelId="{3D5794AB-2F22-4463-9700-DBBC3679AB2B}" type="presParOf" srcId="{B6EB07FF-07B0-AB4A-8547-97B23728E88E}" destId="{6F3196E3-A815-A44F-876E-FFF624FEFE14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2E5652-36E1-41C8-868F-66C314EE5CFC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26828295-FAB0-44AB-8D46-2043A052A0EC}">
      <dgm:prSet/>
      <dgm:spPr/>
      <dgm:t>
        <a:bodyPr/>
        <a:lstStyle/>
        <a:p>
          <a:pPr>
            <a:defRPr b="1"/>
          </a:pPr>
          <a:r>
            <a:rPr lang="en-US"/>
            <a:t>Project Email</a:t>
          </a:r>
        </a:p>
      </dgm:t>
    </dgm:pt>
    <dgm:pt modelId="{095927E6-8E9A-4860-9FA7-5917447E220E}" type="parTrans" cxnId="{1F139819-162A-47FF-BFF4-E083B76A1A83}">
      <dgm:prSet/>
      <dgm:spPr/>
      <dgm:t>
        <a:bodyPr/>
        <a:lstStyle/>
        <a:p>
          <a:endParaRPr lang="en-US"/>
        </a:p>
      </dgm:t>
    </dgm:pt>
    <dgm:pt modelId="{287F8726-391D-48B7-8704-289E4E0429E7}" type="sibTrans" cxnId="{1F139819-162A-47FF-BFF4-E083B76A1A83}">
      <dgm:prSet/>
      <dgm:spPr/>
      <dgm:t>
        <a:bodyPr/>
        <a:lstStyle/>
        <a:p>
          <a:endParaRPr lang="en-US"/>
        </a:p>
      </dgm:t>
    </dgm:pt>
    <dgm:pt modelId="{6831C16E-2754-4C10-8D07-E0C2686E5CC4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marylandaveneproject@gmail.com</a:t>
          </a:r>
          <a:endParaRPr lang="en-US"/>
        </a:p>
      </dgm:t>
    </dgm:pt>
    <dgm:pt modelId="{506B9179-898E-492E-9C55-6E15390400C7}" type="parTrans" cxnId="{5D7DEE97-DA77-434C-BE67-4046EE008733}">
      <dgm:prSet/>
      <dgm:spPr/>
      <dgm:t>
        <a:bodyPr/>
        <a:lstStyle/>
        <a:p>
          <a:endParaRPr lang="en-US"/>
        </a:p>
      </dgm:t>
    </dgm:pt>
    <dgm:pt modelId="{87B1C3CF-5F50-41AF-B8CF-82CB06832720}" type="sibTrans" cxnId="{5D7DEE97-DA77-434C-BE67-4046EE008733}">
      <dgm:prSet/>
      <dgm:spPr/>
      <dgm:t>
        <a:bodyPr/>
        <a:lstStyle/>
        <a:p>
          <a:endParaRPr lang="en-US"/>
        </a:p>
      </dgm:t>
    </dgm:pt>
    <dgm:pt modelId="{6AFF6C53-D2B7-4B45-860B-758D8E29FE1E}">
      <dgm:prSet/>
      <dgm:spPr/>
      <dgm:t>
        <a:bodyPr/>
        <a:lstStyle/>
        <a:p>
          <a:pPr>
            <a:defRPr b="1"/>
          </a:pPr>
          <a:r>
            <a:rPr lang="en-US"/>
            <a:t>Website</a:t>
          </a:r>
        </a:p>
      </dgm:t>
    </dgm:pt>
    <dgm:pt modelId="{7DC731FD-18A0-431A-9B60-6F1B1757318B}" type="parTrans" cxnId="{88D8163F-EAB9-4BF0-B6D4-0671481D5B25}">
      <dgm:prSet/>
      <dgm:spPr/>
      <dgm:t>
        <a:bodyPr/>
        <a:lstStyle/>
        <a:p>
          <a:endParaRPr lang="en-US"/>
        </a:p>
      </dgm:t>
    </dgm:pt>
    <dgm:pt modelId="{E29C6C86-49C0-4E56-85EB-25E15E52F2C8}" type="sibTrans" cxnId="{88D8163F-EAB9-4BF0-B6D4-0671481D5B25}">
      <dgm:prSet/>
      <dgm:spPr/>
      <dgm:t>
        <a:bodyPr/>
        <a:lstStyle/>
        <a:p>
          <a:endParaRPr lang="en-US"/>
        </a:p>
      </dgm:t>
    </dgm:pt>
    <dgm:pt modelId="{F409A82A-DE42-4618-AC0A-0808EABFA149}">
      <dgm:prSet/>
      <dgm:spPr/>
      <dgm:t>
        <a:bodyPr/>
        <a:lstStyle/>
        <a:p>
          <a:r>
            <a:rPr lang="en-US">
              <a:hlinkClick xmlns:r="http://schemas.openxmlformats.org/officeDocument/2006/relationships" r:id="rId2"/>
            </a:rPr>
            <a:t>www.marylandavesafety.org</a:t>
          </a:r>
          <a:endParaRPr lang="en-US"/>
        </a:p>
      </dgm:t>
    </dgm:pt>
    <dgm:pt modelId="{29C9E195-6846-481C-A096-948CAFDC62FE}" type="parTrans" cxnId="{F34D220E-EDBE-4C97-AB2F-7740D75A17C2}">
      <dgm:prSet/>
      <dgm:spPr/>
      <dgm:t>
        <a:bodyPr/>
        <a:lstStyle/>
        <a:p>
          <a:endParaRPr lang="en-US"/>
        </a:p>
      </dgm:t>
    </dgm:pt>
    <dgm:pt modelId="{A1FAF842-BD7C-4E62-96BB-D8D04CA3F0FF}" type="sibTrans" cxnId="{F34D220E-EDBE-4C97-AB2F-7740D75A17C2}">
      <dgm:prSet/>
      <dgm:spPr/>
      <dgm:t>
        <a:bodyPr/>
        <a:lstStyle/>
        <a:p>
          <a:endParaRPr lang="en-US"/>
        </a:p>
      </dgm:t>
    </dgm:pt>
    <dgm:pt modelId="{5177D63F-B65D-4614-8F3B-D71BE17DC76A}">
      <dgm:prSet/>
      <dgm:spPr/>
      <dgm:t>
        <a:bodyPr/>
        <a:lstStyle/>
        <a:p>
          <a:pPr>
            <a:defRPr b="1"/>
          </a:pPr>
          <a:r>
            <a:rPr lang="en-US"/>
            <a:t>Immediate Issues</a:t>
          </a:r>
        </a:p>
      </dgm:t>
    </dgm:pt>
    <dgm:pt modelId="{A60C44DE-561E-4988-BACD-65304AFF6F95}" type="parTrans" cxnId="{DEFB5BFF-E2B8-4664-9080-65F0CAD0838B}">
      <dgm:prSet/>
      <dgm:spPr/>
      <dgm:t>
        <a:bodyPr/>
        <a:lstStyle/>
        <a:p>
          <a:endParaRPr lang="en-US"/>
        </a:p>
      </dgm:t>
    </dgm:pt>
    <dgm:pt modelId="{F90BBE1E-BEE4-480E-A3D2-B817C68A0260}" type="sibTrans" cxnId="{DEFB5BFF-E2B8-4664-9080-65F0CAD0838B}">
      <dgm:prSet/>
      <dgm:spPr/>
      <dgm:t>
        <a:bodyPr/>
        <a:lstStyle/>
        <a:p>
          <a:endParaRPr lang="en-US"/>
        </a:p>
      </dgm:t>
    </dgm:pt>
    <dgm:pt modelId="{29493839-0D03-4B32-91A3-BAF5A2BD262B}">
      <dgm:prSet/>
      <dgm:spPr/>
      <dgm:t>
        <a:bodyPr/>
        <a:lstStyle/>
        <a:p>
          <a:r>
            <a:rPr lang="en-US" dirty="0"/>
            <a:t>Outreach Coordinator: </a:t>
          </a:r>
          <a:r>
            <a:rPr lang="en-US" dirty="0" err="1"/>
            <a:t>Donica</a:t>
          </a:r>
          <a:r>
            <a:rPr lang="en-US" dirty="0"/>
            <a:t> McNeill Tylor/ 202-390-5582 </a:t>
          </a:r>
        </a:p>
        <a:p>
          <a:r>
            <a:rPr lang="en-US" dirty="0"/>
            <a:t>DDOT Project Manager: Abdullahi Mohamed/ 202-531-7563</a:t>
          </a:r>
        </a:p>
      </dgm:t>
    </dgm:pt>
    <dgm:pt modelId="{CEEEA0B6-1B3B-4D41-A17C-D76F40FC1874}" type="parTrans" cxnId="{011E8E18-9C5F-4349-B04D-E7DA469FD4AB}">
      <dgm:prSet/>
      <dgm:spPr/>
      <dgm:t>
        <a:bodyPr/>
        <a:lstStyle/>
        <a:p>
          <a:endParaRPr lang="en-US"/>
        </a:p>
      </dgm:t>
    </dgm:pt>
    <dgm:pt modelId="{93B22ACD-5889-4BCE-8F8C-43C602D8D8B1}" type="sibTrans" cxnId="{011E8E18-9C5F-4349-B04D-E7DA469FD4AB}">
      <dgm:prSet/>
      <dgm:spPr/>
      <dgm:t>
        <a:bodyPr/>
        <a:lstStyle/>
        <a:p>
          <a:endParaRPr lang="en-US"/>
        </a:p>
      </dgm:t>
    </dgm:pt>
    <dgm:pt modelId="{38266C0A-71C6-4FD1-87C5-EF25113AC289}">
      <dgm:prSet/>
      <dgm:spPr/>
      <dgm:t>
        <a:bodyPr/>
        <a:lstStyle/>
        <a:p>
          <a:r>
            <a:rPr lang="en-US" dirty="0"/>
            <a:t>CM Project Manager: Nandlal Gevaria / 443-535-2325</a:t>
          </a:r>
        </a:p>
      </dgm:t>
    </dgm:pt>
    <dgm:pt modelId="{3F8539E6-C77E-41F9-93F4-D232AAF0DC83}" type="parTrans" cxnId="{5170AE4C-AEC2-4B5F-A34F-8934C653784E}">
      <dgm:prSet/>
      <dgm:spPr/>
      <dgm:t>
        <a:bodyPr/>
        <a:lstStyle/>
        <a:p>
          <a:endParaRPr lang="en-US"/>
        </a:p>
      </dgm:t>
    </dgm:pt>
    <dgm:pt modelId="{4D8C0F19-421A-49FA-8079-BD0BE857A756}" type="sibTrans" cxnId="{5170AE4C-AEC2-4B5F-A34F-8934C653784E}">
      <dgm:prSet/>
      <dgm:spPr/>
      <dgm:t>
        <a:bodyPr/>
        <a:lstStyle/>
        <a:p>
          <a:endParaRPr lang="en-US"/>
        </a:p>
      </dgm:t>
    </dgm:pt>
    <dgm:pt modelId="{32608C25-169D-4067-BE58-DB33EF71FFFB}" type="pres">
      <dgm:prSet presAssocID="{1B2E5652-36E1-41C8-868F-66C314EE5CFC}" presName="root" presStyleCnt="0">
        <dgm:presLayoutVars>
          <dgm:dir/>
          <dgm:resizeHandles val="exact"/>
        </dgm:presLayoutVars>
      </dgm:prSet>
      <dgm:spPr/>
    </dgm:pt>
    <dgm:pt modelId="{F857A785-A9D3-4F45-AA1B-DDD3F334B191}" type="pres">
      <dgm:prSet presAssocID="{26828295-FAB0-44AB-8D46-2043A052A0EC}" presName="compNode" presStyleCnt="0"/>
      <dgm:spPr/>
    </dgm:pt>
    <dgm:pt modelId="{744E6F0D-16EA-4E70-A842-8F1BE914C499}" type="pres">
      <dgm:prSet presAssocID="{26828295-FAB0-44AB-8D46-2043A052A0EC}" presName="iconRect" presStyleLbl="node1" presStyleIdx="0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B1F96C65-0AD4-4DA1-8134-B6F397655457}" type="pres">
      <dgm:prSet presAssocID="{26828295-FAB0-44AB-8D46-2043A052A0EC}" presName="iconSpace" presStyleCnt="0"/>
      <dgm:spPr/>
    </dgm:pt>
    <dgm:pt modelId="{D6D53493-5911-418F-8B3B-1CEBF21EF003}" type="pres">
      <dgm:prSet presAssocID="{26828295-FAB0-44AB-8D46-2043A052A0EC}" presName="parTx" presStyleLbl="revTx" presStyleIdx="0" presStyleCnt="6">
        <dgm:presLayoutVars>
          <dgm:chMax val="0"/>
          <dgm:chPref val="0"/>
        </dgm:presLayoutVars>
      </dgm:prSet>
      <dgm:spPr/>
    </dgm:pt>
    <dgm:pt modelId="{DA36F12E-0F8E-4AF5-95C6-FF600D15C745}" type="pres">
      <dgm:prSet presAssocID="{26828295-FAB0-44AB-8D46-2043A052A0EC}" presName="txSpace" presStyleCnt="0"/>
      <dgm:spPr/>
    </dgm:pt>
    <dgm:pt modelId="{AD495018-E5B7-4AE8-8309-09EEE70BC39B}" type="pres">
      <dgm:prSet presAssocID="{26828295-FAB0-44AB-8D46-2043A052A0EC}" presName="desTx" presStyleLbl="revTx" presStyleIdx="1" presStyleCnt="6">
        <dgm:presLayoutVars/>
      </dgm:prSet>
      <dgm:spPr/>
    </dgm:pt>
    <dgm:pt modelId="{36772020-BD91-483A-B51A-77BBB5C5C970}" type="pres">
      <dgm:prSet presAssocID="{287F8726-391D-48B7-8704-289E4E0429E7}" presName="sibTrans" presStyleCnt="0"/>
      <dgm:spPr/>
    </dgm:pt>
    <dgm:pt modelId="{2E21346C-56DE-406F-A145-F18F71BC9E8F}" type="pres">
      <dgm:prSet presAssocID="{6AFF6C53-D2B7-4B45-860B-758D8E29FE1E}" presName="compNode" presStyleCnt="0"/>
      <dgm:spPr/>
    </dgm:pt>
    <dgm:pt modelId="{50617101-4FC1-45D5-B298-2582ACA3202B}" type="pres">
      <dgm:prSet presAssocID="{6AFF6C53-D2B7-4B45-860B-758D8E29FE1E}" presName="iconRect" presStyleLbl="node1" presStyleIdx="1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498B5295-7946-4620-8984-170DFD2E2FC8}" type="pres">
      <dgm:prSet presAssocID="{6AFF6C53-D2B7-4B45-860B-758D8E29FE1E}" presName="iconSpace" presStyleCnt="0"/>
      <dgm:spPr/>
    </dgm:pt>
    <dgm:pt modelId="{97B820DF-6227-4BA2-8D43-D54079D52F27}" type="pres">
      <dgm:prSet presAssocID="{6AFF6C53-D2B7-4B45-860B-758D8E29FE1E}" presName="parTx" presStyleLbl="revTx" presStyleIdx="2" presStyleCnt="6">
        <dgm:presLayoutVars>
          <dgm:chMax val="0"/>
          <dgm:chPref val="0"/>
        </dgm:presLayoutVars>
      </dgm:prSet>
      <dgm:spPr/>
    </dgm:pt>
    <dgm:pt modelId="{07F00295-08E6-417B-AD8E-A6E2A3515B2C}" type="pres">
      <dgm:prSet presAssocID="{6AFF6C53-D2B7-4B45-860B-758D8E29FE1E}" presName="txSpace" presStyleCnt="0"/>
      <dgm:spPr/>
    </dgm:pt>
    <dgm:pt modelId="{A4154091-D79F-431A-AA53-3F09E1CDA2CB}" type="pres">
      <dgm:prSet presAssocID="{6AFF6C53-D2B7-4B45-860B-758D8E29FE1E}" presName="desTx" presStyleLbl="revTx" presStyleIdx="3" presStyleCnt="6">
        <dgm:presLayoutVars/>
      </dgm:prSet>
      <dgm:spPr/>
    </dgm:pt>
    <dgm:pt modelId="{2A9C68AB-0CE3-4172-A74B-6EB67C1C6D97}" type="pres">
      <dgm:prSet presAssocID="{E29C6C86-49C0-4E56-85EB-25E15E52F2C8}" presName="sibTrans" presStyleCnt="0"/>
      <dgm:spPr/>
    </dgm:pt>
    <dgm:pt modelId="{D3469E1F-0A87-4876-890A-B6D2E389F00A}" type="pres">
      <dgm:prSet presAssocID="{5177D63F-B65D-4614-8F3B-D71BE17DC76A}" presName="compNode" presStyleCnt="0"/>
      <dgm:spPr/>
    </dgm:pt>
    <dgm:pt modelId="{44248E1B-4CDB-4E4C-9CC1-2618DD99632B}" type="pres">
      <dgm:prSet presAssocID="{5177D63F-B65D-4614-8F3B-D71BE17DC76A}" presName="iconRect" presStyleLbl="node1" presStyleIdx="2" presStyleCnt="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ptain"/>
        </a:ext>
      </dgm:extLst>
    </dgm:pt>
    <dgm:pt modelId="{AAE69033-E9CE-4EC9-A579-65F913333B43}" type="pres">
      <dgm:prSet presAssocID="{5177D63F-B65D-4614-8F3B-D71BE17DC76A}" presName="iconSpace" presStyleCnt="0"/>
      <dgm:spPr/>
    </dgm:pt>
    <dgm:pt modelId="{E1DEE88F-BFBC-4B06-9E89-C44659A10359}" type="pres">
      <dgm:prSet presAssocID="{5177D63F-B65D-4614-8F3B-D71BE17DC76A}" presName="parTx" presStyleLbl="revTx" presStyleIdx="4" presStyleCnt="6">
        <dgm:presLayoutVars>
          <dgm:chMax val="0"/>
          <dgm:chPref val="0"/>
        </dgm:presLayoutVars>
      </dgm:prSet>
      <dgm:spPr/>
    </dgm:pt>
    <dgm:pt modelId="{859A1041-8588-4B73-BAD9-340137370811}" type="pres">
      <dgm:prSet presAssocID="{5177D63F-B65D-4614-8F3B-D71BE17DC76A}" presName="txSpace" presStyleCnt="0"/>
      <dgm:spPr/>
    </dgm:pt>
    <dgm:pt modelId="{C2E6507A-3222-4741-8DAA-EDBE7E095373}" type="pres">
      <dgm:prSet presAssocID="{5177D63F-B65D-4614-8F3B-D71BE17DC76A}" presName="desTx" presStyleLbl="revTx" presStyleIdx="5" presStyleCnt="6">
        <dgm:presLayoutVars/>
      </dgm:prSet>
      <dgm:spPr/>
    </dgm:pt>
  </dgm:ptLst>
  <dgm:cxnLst>
    <dgm:cxn modelId="{F34D220E-EDBE-4C97-AB2F-7740D75A17C2}" srcId="{6AFF6C53-D2B7-4B45-860B-758D8E29FE1E}" destId="{F409A82A-DE42-4618-AC0A-0808EABFA149}" srcOrd="0" destOrd="0" parTransId="{29C9E195-6846-481C-A096-948CAFDC62FE}" sibTransId="{A1FAF842-BD7C-4E62-96BB-D8D04CA3F0FF}"/>
    <dgm:cxn modelId="{011E8E18-9C5F-4349-B04D-E7DA469FD4AB}" srcId="{5177D63F-B65D-4614-8F3B-D71BE17DC76A}" destId="{29493839-0D03-4B32-91A3-BAF5A2BD262B}" srcOrd="0" destOrd="0" parTransId="{CEEEA0B6-1B3B-4D41-A17C-D76F40FC1874}" sibTransId="{93B22ACD-5889-4BCE-8F8C-43C602D8D8B1}"/>
    <dgm:cxn modelId="{1F139819-162A-47FF-BFF4-E083B76A1A83}" srcId="{1B2E5652-36E1-41C8-868F-66C314EE5CFC}" destId="{26828295-FAB0-44AB-8D46-2043A052A0EC}" srcOrd="0" destOrd="0" parTransId="{095927E6-8E9A-4860-9FA7-5917447E220E}" sibTransId="{287F8726-391D-48B7-8704-289E4E0429E7}"/>
    <dgm:cxn modelId="{7FC82932-526B-4282-B4F2-88F697E9DC3C}" type="presOf" srcId="{6831C16E-2754-4C10-8D07-E0C2686E5CC4}" destId="{AD495018-E5B7-4AE8-8309-09EEE70BC39B}" srcOrd="0" destOrd="0" presId="urn:microsoft.com/office/officeart/2018/2/layout/IconLabelDescriptionList"/>
    <dgm:cxn modelId="{88D8163F-EAB9-4BF0-B6D4-0671481D5B25}" srcId="{1B2E5652-36E1-41C8-868F-66C314EE5CFC}" destId="{6AFF6C53-D2B7-4B45-860B-758D8E29FE1E}" srcOrd="1" destOrd="0" parTransId="{7DC731FD-18A0-431A-9B60-6F1B1757318B}" sibTransId="{E29C6C86-49C0-4E56-85EB-25E15E52F2C8}"/>
    <dgm:cxn modelId="{5170AE4C-AEC2-4B5F-A34F-8934C653784E}" srcId="{5177D63F-B65D-4614-8F3B-D71BE17DC76A}" destId="{38266C0A-71C6-4FD1-87C5-EF25113AC289}" srcOrd="1" destOrd="0" parTransId="{3F8539E6-C77E-41F9-93F4-D232AAF0DC83}" sibTransId="{4D8C0F19-421A-49FA-8079-BD0BE857A756}"/>
    <dgm:cxn modelId="{5D7DEE97-DA77-434C-BE67-4046EE008733}" srcId="{26828295-FAB0-44AB-8D46-2043A052A0EC}" destId="{6831C16E-2754-4C10-8D07-E0C2686E5CC4}" srcOrd="0" destOrd="0" parTransId="{506B9179-898E-492E-9C55-6E15390400C7}" sibTransId="{87B1C3CF-5F50-41AF-B8CF-82CB06832720}"/>
    <dgm:cxn modelId="{7D61ADA1-93B3-4589-9903-B7FD04DE6063}" type="presOf" srcId="{29493839-0D03-4B32-91A3-BAF5A2BD262B}" destId="{C2E6507A-3222-4741-8DAA-EDBE7E095373}" srcOrd="0" destOrd="0" presId="urn:microsoft.com/office/officeart/2018/2/layout/IconLabelDescriptionList"/>
    <dgm:cxn modelId="{55F003AC-593F-4BA9-979B-B1B410896BCF}" type="presOf" srcId="{26828295-FAB0-44AB-8D46-2043A052A0EC}" destId="{D6D53493-5911-418F-8B3B-1CEBF21EF003}" srcOrd="0" destOrd="0" presId="urn:microsoft.com/office/officeart/2018/2/layout/IconLabelDescriptionList"/>
    <dgm:cxn modelId="{5505D9AC-56CF-465F-AF77-841551CC6F22}" type="presOf" srcId="{5177D63F-B65D-4614-8F3B-D71BE17DC76A}" destId="{E1DEE88F-BFBC-4B06-9E89-C44659A10359}" srcOrd="0" destOrd="0" presId="urn:microsoft.com/office/officeart/2018/2/layout/IconLabelDescriptionList"/>
    <dgm:cxn modelId="{2F52ADC6-9833-4939-8E2C-DD4A9B552532}" type="presOf" srcId="{1B2E5652-36E1-41C8-868F-66C314EE5CFC}" destId="{32608C25-169D-4067-BE58-DB33EF71FFFB}" srcOrd="0" destOrd="0" presId="urn:microsoft.com/office/officeart/2018/2/layout/IconLabelDescriptionList"/>
    <dgm:cxn modelId="{0A0B22CC-F19F-4000-81E0-AB80739D93CD}" type="presOf" srcId="{6AFF6C53-D2B7-4B45-860B-758D8E29FE1E}" destId="{97B820DF-6227-4BA2-8D43-D54079D52F27}" srcOrd="0" destOrd="0" presId="urn:microsoft.com/office/officeart/2018/2/layout/IconLabelDescriptionList"/>
    <dgm:cxn modelId="{8C7B07CE-9F95-45A4-89BB-070B70E4457D}" type="presOf" srcId="{F409A82A-DE42-4618-AC0A-0808EABFA149}" destId="{A4154091-D79F-431A-AA53-3F09E1CDA2CB}" srcOrd="0" destOrd="0" presId="urn:microsoft.com/office/officeart/2018/2/layout/IconLabelDescriptionList"/>
    <dgm:cxn modelId="{733941EE-1CAD-43E7-A142-7A716B87074C}" type="presOf" srcId="{38266C0A-71C6-4FD1-87C5-EF25113AC289}" destId="{C2E6507A-3222-4741-8DAA-EDBE7E095373}" srcOrd="0" destOrd="1" presId="urn:microsoft.com/office/officeart/2018/2/layout/IconLabelDescriptionList"/>
    <dgm:cxn modelId="{DEFB5BFF-E2B8-4664-9080-65F0CAD0838B}" srcId="{1B2E5652-36E1-41C8-868F-66C314EE5CFC}" destId="{5177D63F-B65D-4614-8F3B-D71BE17DC76A}" srcOrd="2" destOrd="0" parTransId="{A60C44DE-561E-4988-BACD-65304AFF6F95}" sibTransId="{F90BBE1E-BEE4-480E-A3D2-B817C68A0260}"/>
    <dgm:cxn modelId="{C5CDB177-7089-4353-9D87-055F9E0FA67B}" type="presParOf" srcId="{32608C25-169D-4067-BE58-DB33EF71FFFB}" destId="{F857A785-A9D3-4F45-AA1B-DDD3F334B191}" srcOrd="0" destOrd="0" presId="urn:microsoft.com/office/officeart/2018/2/layout/IconLabelDescriptionList"/>
    <dgm:cxn modelId="{98C97295-E006-4D64-8D4C-C304217E55AD}" type="presParOf" srcId="{F857A785-A9D3-4F45-AA1B-DDD3F334B191}" destId="{744E6F0D-16EA-4E70-A842-8F1BE914C499}" srcOrd="0" destOrd="0" presId="urn:microsoft.com/office/officeart/2018/2/layout/IconLabelDescriptionList"/>
    <dgm:cxn modelId="{04E76114-3182-4B31-9A10-FE28F2D60C79}" type="presParOf" srcId="{F857A785-A9D3-4F45-AA1B-DDD3F334B191}" destId="{B1F96C65-0AD4-4DA1-8134-B6F397655457}" srcOrd="1" destOrd="0" presId="urn:microsoft.com/office/officeart/2018/2/layout/IconLabelDescriptionList"/>
    <dgm:cxn modelId="{C20765E8-EA7D-4052-9383-E496CD2BEEBF}" type="presParOf" srcId="{F857A785-A9D3-4F45-AA1B-DDD3F334B191}" destId="{D6D53493-5911-418F-8B3B-1CEBF21EF003}" srcOrd="2" destOrd="0" presId="urn:microsoft.com/office/officeart/2018/2/layout/IconLabelDescriptionList"/>
    <dgm:cxn modelId="{CD205F1F-E1D4-4F53-8F9D-D36DFB2AAFF4}" type="presParOf" srcId="{F857A785-A9D3-4F45-AA1B-DDD3F334B191}" destId="{DA36F12E-0F8E-4AF5-95C6-FF600D15C745}" srcOrd="3" destOrd="0" presId="urn:microsoft.com/office/officeart/2018/2/layout/IconLabelDescriptionList"/>
    <dgm:cxn modelId="{EDF09CA6-0503-422B-963A-911A6B46A2EA}" type="presParOf" srcId="{F857A785-A9D3-4F45-AA1B-DDD3F334B191}" destId="{AD495018-E5B7-4AE8-8309-09EEE70BC39B}" srcOrd="4" destOrd="0" presId="urn:microsoft.com/office/officeart/2018/2/layout/IconLabelDescriptionList"/>
    <dgm:cxn modelId="{D9AF5BAD-B3DE-405D-8346-35581CF3DE89}" type="presParOf" srcId="{32608C25-169D-4067-BE58-DB33EF71FFFB}" destId="{36772020-BD91-483A-B51A-77BBB5C5C970}" srcOrd="1" destOrd="0" presId="urn:microsoft.com/office/officeart/2018/2/layout/IconLabelDescriptionList"/>
    <dgm:cxn modelId="{6C9165C0-AA6B-445C-8E98-5F369D0ED867}" type="presParOf" srcId="{32608C25-169D-4067-BE58-DB33EF71FFFB}" destId="{2E21346C-56DE-406F-A145-F18F71BC9E8F}" srcOrd="2" destOrd="0" presId="urn:microsoft.com/office/officeart/2018/2/layout/IconLabelDescriptionList"/>
    <dgm:cxn modelId="{684F9002-301B-43AB-AB8C-E279BB8E0824}" type="presParOf" srcId="{2E21346C-56DE-406F-A145-F18F71BC9E8F}" destId="{50617101-4FC1-45D5-B298-2582ACA3202B}" srcOrd="0" destOrd="0" presId="urn:microsoft.com/office/officeart/2018/2/layout/IconLabelDescriptionList"/>
    <dgm:cxn modelId="{B5423ED7-413C-4B79-AC91-5B1FB5F724C6}" type="presParOf" srcId="{2E21346C-56DE-406F-A145-F18F71BC9E8F}" destId="{498B5295-7946-4620-8984-170DFD2E2FC8}" srcOrd="1" destOrd="0" presId="urn:microsoft.com/office/officeart/2018/2/layout/IconLabelDescriptionList"/>
    <dgm:cxn modelId="{0D026F5B-8F3E-44CE-A488-FC885F61A084}" type="presParOf" srcId="{2E21346C-56DE-406F-A145-F18F71BC9E8F}" destId="{97B820DF-6227-4BA2-8D43-D54079D52F27}" srcOrd="2" destOrd="0" presId="urn:microsoft.com/office/officeart/2018/2/layout/IconLabelDescriptionList"/>
    <dgm:cxn modelId="{900180A5-269E-44AD-84A9-4BEA9D5160EE}" type="presParOf" srcId="{2E21346C-56DE-406F-A145-F18F71BC9E8F}" destId="{07F00295-08E6-417B-AD8E-A6E2A3515B2C}" srcOrd="3" destOrd="0" presId="urn:microsoft.com/office/officeart/2018/2/layout/IconLabelDescriptionList"/>
    <dgm:cxn modelId="{9D3005BF-2842-4412-83D9-0E47B8263033}" type="presParOf" srcId="{2E21346C-56DE-406F-A145-F18F71BC9E8F}" destId="{A4154091-D79F-431A-AA53-3F09E1CDA2CB}" srcOrd="4" destOrd="0" presId="urn:microsoft.com/office/officeart/2018/2/layout/IconLabelDescriptionList"/>
    <dgm:cxn modelId="{9CA75AD8-DBE8-4C11-A522-DD8DAAC318D0}" type="presParOf" srcId="{32608C25-169D-4067-BE58-DB33EF71FFFB}" destId="{2A9C68AB-0CE3-4172-A74B-6EB67C1C6D97}" srcOrd="3" destOrd="0" presId="urn:microsoft.com/office/officeart/2018/2/layout/IconLabelDescriptionList"/>
    <dgm:cxn modelId="{651717B5-6FF7-42A5-A7AA-689B500D885F}" type="presParOf" srcId="{32608C25-169D-4067-BE58-DB33EF71FFFB}" destId="{D3469E1F-0A87-4876-890A-B6D2E389F00A}" srcOrd="4" destOrd="0" presId="urn:microsoft.com/office/officeart/2018/2/layout/IconLabelDescriptionList"/>
    <dgm:cxn modelId="{A2BB0D88-3AF0-4718-B5A7-682B92641AEB}" type="presParOf" srcId="{D3469E1F-0A87-4876-890A-B6D2E389F00A}" destId="{44248E1B-4CDB-4E4C-9CC1-2618DD99632B}" srcOrd="0" destOrd="0" presId="urn:microsoft.com/office/officeart/2018/2/layout/IconLabelDescriptionList"/>
    <dgm:cxn modelId="{56ED895C-918E-4F14-90A0-A7D12B9AE6DE}" type="presParOf" srcId="{D3469E1F-0A87-4876-890A-B6D2E389F00A}" destId="{AAE69033-E9CE-4EC9-A579-65F913333B43}" srcOrd="1" destOrd="0" presId="urn:microsoft.com/office/officeart/2018/2/layout/IconLabelDescriptionList"/>
    <dgm:cxn modelId="{7D0E25BE-DB42-4EB4-92C2-1D987D61B712}" type="presParOf" srcId="{D3469E1F-0A87-4876-890A-B6D2E389F00A}" destId="{E1DEE88F-BFBC-4B06-9E89-C44659A10359}" srcOrd="2" destOrd="0" presId="urn:microsoft.com/office/officeart/2018/2/layout/IconLabelDescriptionList"/>
    <dgm:cxn modelId="{3152BE52-384D-440C-8A46-561B2CFA0CE3}" type="presParOf" srcId="{D3469E1F-0A87-4876-890A-B6D2E389F00A}" destId="{859A1041-8588-4B73-BAD9-340137370811}" srcOrd="3" destOrd="0" presId="urn:microsoft.com/office/officeart/2018/2/layout/IconLabelDescriptionList"/>
    <dgm:cxn modelId="{7535E647-4AD9-4649-8B2B-D07F642EFE86}" type="presParOf" srcId="{D3469E1F-0A87-4876-890A-B6D2E389F00A}" destId="{C2E6507A-3222-4741-8DAA-EDBE7E095373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A158A5-B0BC-A346-90F3-A670CE070A63}">
      <dsp:nvSpPr>
        <dsp:cNvPr id="0" name=""/>
        <dsp:cNvSpPr/>
      </dsp:nvSpPr>
      <dsp:spPr>
        <a:xfrm>
          <a:off x="4597489" y="2393155"/>
          <a:ext cx="596565" cy="568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8282" y="0"/>
              </a:lnTo>
              <a:lnTo>
                <a:pt x="298282" y="568374"/>
              </a:lnTo>
              <a:lnTo>
                <a:pt x="596565" y="56837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75172" y="2656743"/>
        <a:ext cx="41198" cy="41198"/>
      </dsp:txXfrm>
    </dsp:sp>
    <dsp:sp modelId="{EA0B3E69-F3F6-F845-B44E-3256453B8178}">
      <dsp:nvSpPr>
        <dsp:cNvPr id="0" name=""/>
        <dsp:cNvSpPr/>
      </dsp:nvSpPr>
      <dsp:spPr>
        <a:xfrm>
          <a:off x="8176884" y="1779061"/>
          <a:ext cx="5965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6565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460253" y="1809867"/>
        <a:ext cx="29828" cy="29828"/>
      </dsp:txXfrm>
    </dsp:sp>
    <dsp:sp modelId="{D01AB7C4-43D6-DA47-8234-F4BD3CB9A6AB}">
      <dsp:nvSpPr>
        <dsp:cNvPr id="0" name=""/>
        <dsp:cNvSpPr/>
      </dsp:nvSpPr>
      <dsp:spPr>
        <a:xfrm>
          <a:off x="4597489" y="1824781"/>
          <a:ext cx="596565" cy="568374"/>
        </a:xfrm>
        <a:custGeom>
          <a:avLst/>
          <a:gdLst/>
          <a:ahLst/>
          <a:cxnLst/>
          <a:rect l="0" t="0" r="0" b="0"/>
          <a:pathLst>
            <a:path>
              <a:moveTo>
                <a:pt x="0" y="568374"/>
              </a:moveTo>
              <a:lnTo>
                <a:pt x="298282" y="568374"/>
              </a:lnTo>
              <a:lnTo>
                <a:pt x="298282" y="0"/>
              </a:lnTo>
              <a:lnTo>
                <a:pt x="596565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75172" y="2088369"/>
        <a:ext cx="41198" cy="41198"/>
      </dsp:txXfrm>
    </dsp:sp>
    <dsp:sp modelId="{80B2BD89-E91C-914B-BC21-B85F7F3217D8}">
      <dsp:nvSpPr>
        <dsp:cNvPr id="0" name=""/>
        <dsp:cNvSpPr/>
      </dsp:nvSpPr>
      <dsp:spPr>
        <a:xfrm>
          <a:off x="1018093" y="2347436"/>
          <a:ext cx="5965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6565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301462" y="2378241"/>
        <a:ext cx="29828" cy="29828"/>
      </dsp:txXfrm>
    </dsp:sp>
    <dsp:sp modelId="{E20C98B0-A5A3-A646-AA07-D50A7BD527AE}">
      <dsp:nvSpPr>
        <dsp:cNvPr id="0" name=""/>
        <dsp:cNvSpPr/>
      </dsp:nvSpPr>
      <dsp:spPr>
        <a:xfrm rot="16200000">
          <a:off x="-1829761" y="1938456"/>
          <a:ext cx="4786311" cy="909399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District Department of Transportation </a:t>
          </a:r>
        </a:p>
      </dsp:txBody>
      <dsp:txXfrm>
        <a:off x="-1829761" y="1938456"/>
        <a:ext cx="4786311" cy="909399"/>
      </dsp:txXfrm>
    </dsp:sp>
    <dsp:sp modelId="{4546AA86-4309-244D-A32E-6B499BE22DFD}">
      <dsp:nvSpPr>
        <dsp:cNvPr id="0" name=""/>
        <dsp:cNvSpPr/>
      </dsp:nvSpPr>
      <dsp:spPr>
        <a:xfrm>
          <a:off x="1614659" y="1938456"/>
          <a:ext cx="2982829" cy="909399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Project Manger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Abdullahi Mohamed</a:t>
          </a:r>
        </a:p>
      </dsp:txBody>
      <dsp:txXfrm>
        <a:off x="1614659" y="1938456"/>
        <a:ext cx="2982829" cy="909399"/>
      </dsp:txXfrm>
    </dsp:sp>
    <dsp:sp modelId="{7397740C-8F6B-9E4C-98A2-FA72957E93CF}">
      <dsp:nvSpPr>
        <dsp:cNvPr id="0" name=""/>
        <dsp:cNvSpPr/>
      </dsp:nvSpPr>
      <dsp:spPr>
        <a:xfrm>
          <a:off x="5194055" y="1370081"/>
          <a:ext cx="2982829" cy="909399"/>
        </a:xfrm>
        <a:prstGeom prst="rect">
          <a:avLst/>
        </a:prstGeom>
        <a:solidFill>
          <a:srgbClr val="FF273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Cube Root Corporation </a:t>
          </a:r>
          <a:r>
            <a:rPr lang="en-US" sz="2100" kern="1200" dirty="0"/>
            <a:t>Construction Manager Nandlal Gevaria</a:t>
          </a:r>
        </a:p>
      </dsp:txBody>
      <dsp:txXfrm>
        <a:off x="5194055" y="1370081"/>
        <a:ext cx="2982829" cy="909399"/>
      </dsp:txXfrm>
    </dsp:sp>
    <dsp:sp modelId="{6C4BE5EB-D6E5-ED4E-8968-318E1EF1F60A}">
      <dsp:nvSpPr>
        <dsp:cNvPr id="0" name=""/>
        <dsp:cNvSpPr/>
      </dsp:nvSpPr>
      <dsp:spPr>
        <a:xfrm>
          <a:off x="8773450" y="1370081"/>
          <a:ext cx="2982829" cy="909399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Nspiregreen LLC</a:t>
          </a:r>
          <a:br>
            <a:rPr lang="en-US" sz="1800" kern="1200" dirty="0">
              <a:solidFill>
                <a:schemeClr val="tx1"/>
              </a:solidFill>
            </a:rPr>
          </a:br>
          <a:r>
            <a:rPr lang="en-US" sz="1800" kern="1200" dirty="0">
              <a:solidFill>
                <a:schemeClr val="tx1"/>
              </a:solidFill>
            </a:rPr>
            <a:t>Public Outreach Coordination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McNeill Tylor</a:t>
          </a:r>
        </a:p>
      </dsp:txBody>
      <dsp:txXfrm>
        <a:off x="8773450" y="1370081"/>
        <a:ext cx="2982829" cy="909399"/>
      </dsp:txXfrm>
    </dsp:sp>
    <dsp:sp modelId="{58553FF3-94CD-4F4D-AA7D-DB741A107B82}">
      <dsp:nvSpPr>
        <dsp:cNvPr id="0" name=""/>
        <dsp:cNvSpPr/>
      </dsp:nvSpPr>
      <dsp:spPr>
        <a:xfrm>
          <a:off x="5194055" y="2506830"/>
          <a:ext cx="2982829" cy="909399"/>
        </a:xfrm>
        <a:prstGeom prst="rect">
          <a:avLst/>
        </a:prstGeom>
        <a:solidFill>
          <a:srgbClr val="FF273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Fort Myer Construction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Cesar Casanova</a:t>
          </a:r>
        </a:p>
      </dsp:txBody>
      <dsp:txXfrm>
        <a:off x="5194055" y="2506830"/>
        <a:ext cx="2982829" cy="9093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43F98F-BC9F-1F49-B4A7-E204AEC9B560}">
      <dsp:nvSpPr>
        <dsp:cNvPr id="0" name=""/>
        <dsp:cNvSpPr/>
      </dsp:nvSpPr>
      <dsp:spPr>
        <a:xfrm>
          <a:off x="5901" y="1010755"/>
          <a:ext cx="2683176" cy="1382400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Planning</a:t>
          </a:r>
        </a:p>
      </dsp:txBody>
      <dsp:txXfrm>
        <a:off x="5901" y="1010755"/>
        <a:ext cx="2683176" cy="921600"/>
      </dsp:txXfrm>
    </dsp:sp>
    <dsp:sp modelId="{09447293-3809-EB4E-A2BD-6A9F1F53BD71}">
      <dsp:nvSpPr>
        <dsp:cNvPr id="0" name=""/>
        <dsp:cNvSpPr/>
      </dsp:nvSpPr>
      <dsp:spPr>
        <a:xfrm>
          <a:off x="555467" y="1932355"/>
          <a:ext cx="2683176" cy="1843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2011-2015</a:t>
          </a:r>
        </a:p>
      </dsp:txBody>
      <dsp:txXfrm>
        <a:off x="609452" y="1986340"/>
        <a:ext cx="2575206" cy="1735230"/>
      </dsp:txXfrm>
    </dsp:sp>
    <dsp:sp modelId="{82E5917D-93D5-3642-BB9E-46F59C2BD058}">
      <dsp:nvSpPr>
        <dsp:cNvPr id="0" name=""/>
        <dsp:cNvSpPr/>
      </dsp:nvSpPr>
      <dsp:spPr>
        <a:xfrm>
          <a:off x="3095837" y="1137539"/>
          <a:ext cx="862330" cy="6680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3095837" y="1271146"/>
        <a:ext cx="661920" cy="400819"/>
      </dsp:txXfrm>
    </dsp:sp>
    <dsp:sp modelId="{1BB1ACD1-3399-F046-A7CB-11DB97F3B91A}">
      <dsp:nvSpPr>
        <dsp:cNvPr id="0" name=""/>
        <dsp:cNvSpPr/>
      </dsp:nvSpPr>
      <dsp:spPr>
        <a:xfrm>
          <a:off x="4316116" y="1010755"/>
          <a:ext cx="2683176" cy="1382400"/>
        </a:xfrm>
        <a:prstGeom prst="roundRect">
          <a:avLst>
            <a:gd name="adj" fmla="val 10000"/>
          </a:avLst>
        </a:prstGeom>
        <a:solidFill>
          <a:srgbClr val="FF273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Design	</a:t>
          </a:r>
        </a:p>
      </dsp:txBody>
      <dsp:txXfrm>
        <a:off x="4316116" y="1010755"/>
        <a:ext cx="2683176" cy="921600"/>
      </dsp:txXfrm>
    </dsp:sp>
    <dsp:sp modelId="{92AC5465-CA37-6B46-BA8D-4B8526BCE269}">
      <dsp:nvSpPr>
        <dsp:cNvPr id="0" name=""/>
        <dsp:cNvSpPr/>
      </dsp:nvSpPr>
      <dsp:spPr>
        <a:xfrm>
          <a:off x="4865682" y="1932355"/>
          <a:ext cx="2683176" cy="1843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2016-2017</a:t>
          </a:r>
        </a:p>
      </dsp:txBody>
      <dsp:txXfrm>
        <a:off x="4919667" y="1986340"/>
        <a:ext cx="2575206" cy="1735230"/>
      </dsp:txXfrm>
    </dsp:sp>
    <dsp:sp modelId="{3BE4F6B7-8ED6-F546-9DF5-091DD4DB58CE}">
      <dsp:nvSpPr>
        <dsp:cNvPr id="0" name=""/>
        <dsp:cNvSpPr/>
      </dsp:nvSpPr>
      <dsp:spPr>
        <a:xfrm>
          <a:off x="7406052" y="1137539"/>
          <a:ext cx="862330" cy="6680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7406052" y="1271146"/>
        <a:ext cx="661920" cy="400819"/>
      </dsp:txXfrm>
    </dsp:sp>
    <dsp:sp modelId="{0C939A38-E167-294D-BCF7-FD154639866D}">
      <dsp:nvSpPr>
        <dsp:cNvPr id="0" name=""/>
        <dsp:cNvSpPr/>
      </dsp:nvSpPr>
      <dsp:spPr>
        <a:xfrm>
          <a:off x="8626331" y="1010755"/>
          <a:ext cx="2683176" cy="138240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Construction</a:t>
          </a:r>
        </a:p>
      </dsp:txBody>
      <dsp:txXfrm>
        <a:off x="8626331" y="1010755"/>
        <a:ext cx="2683176" cy="921600"/>
      </dsp:txXfrm>
    </dsp:sp>
    <dsp:sp modelId="{7E3BA14A-F470-A248-85B9-BEC266F64B05}">
      <dsp:nvSpPr>
        <dsp:cNvPr id="0" name=""/>
        <dsp:cNvSpPr/>
      </dsp:nvSpPr>
      <dsp:spPr>
        <a:xfrm>
          <a:off x="9175897" y="1932355"/>
          <a:ext cx="2683176" cy="1843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2019-2021</a:t>
          </a:r>
        </a:p>
      </dsp:txBody>
      <dsp:txXfrm>
        <a:off x="9229882" y="1986340"/>
        <a:ext cx="2575206" cy="17352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A4F36-6CE9-A94F-816F-314EB83E258F}">
      <dsp:nvSpPr>
        <dsp:cNvPr id="0" name=""/>
        <dsp:cNvSpPr/>
      </dsp:nvSpPr>
      <dsp:spPr>
        <a:xfrm rot="5400000">
          <a:off x="3857200" y="-1243548"/>
          <a:ext cx="1512192" cy="4341925"/>
        </a:xfrm>
        <a:prstGeom prst="round2SameRect">
          <a:avLst/>
        </a:prstGeom>
        <a:solidFill>
          <a:srgbClr val="002060">
            <a:alpha val="24000"/>
          </a:srgb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Utility Phasing</a:t>
          </a:r>
        </a:p>
      </dsp:txBody>
      <dsp:txXfrm rot="-5400000">
        <a:off x="2442334" y="245137"/>
        <a:ext cx="4268106" cy="1364554"/>
      </dsp:txXfrm>
    </dsp:sp>
    <dsp:sp modelId="{764F3019-FB7C-6B49-852B-0A1B3402C913}">
      <dsp:nvSpPr>
        <dsp:cNvPr id="0" name=""/>
        <dsp:cNvSpPr/>
      </dsp:nvSpPr>
      <dsp:spPr>
        <a:xfrm>
          <a:off x="0" y="47"/>
          <a:ext cx="2442333" cy="1890240"/>
        </a:xfrm>
        <a:prstGeom prst="roundRect">
          <a:avLst/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2019/2021</a:t>
          </a:r>
        </a:p>
      </dsp:txBody>
      <dsp:txXfrm>
        <a:off x="92274" y="92321"/>
        <a:ext cx="2257785" cy="1705692"/>
      </dsp:txXfrm>
    </dsp:sp>
    <dsp:sp modelId="{2E0E4534-0ED6-4849-BC43-887C4BE8CDC9}">
      <dsp:nvSpPr>
        <dsp:cNvPr id="0" name=""/>
        <dsp:cNvSpPr/>
      </dsp:nvSpPr>
      <dsp:spPr>
        <a:xfrm rot="5400000">
          <a:off x="3857200" y="758956"/>
          <a:ext cx="1512192" cy="4341925"/>
        </a:xfrm>
        <a:prstGeom prst="round2SameRect">
          <a:avLst/>
        </a:prstGeom>
        <a:solidFill>
          <a:srgbClr val="002060">
            <a:alpha val="25000"/>
          </a:srgb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Bump outs, Brick Sidewalk, Curb, Gutter, Milling / Overlay, Pavement Marking </a:t>
          </a:r>
        </a:p>
      </dsp:txBody>
      <dsp:txXfrm rot="-5400000">
        <a:off x="2442334" y="2247642"/>
        <a:ext cx="4268106" cy="1364554"/>
      </dsp:txXfrm>
    </dsp:sp>
    <dsp:sp modelId="{E7E95357-DC43-164F-AF88-CB2C1003ABBA}">
      <dsp:nvSpPr>
        <dsp:cNvPr id="0" name=""/>
        <dsp:cNvSpPr/>
      </dsp:nvSpPr>
      <dsp:spPr>
        <a:xfrm>
          <a:off x="0" y="1984799"/>
          <a:ext cx="2442333" cy="1890240"/>
        </a:xfrm>
        <a:prstGeom prst="roundRect">
          <a:avLst/>
        </a:prstGeom>
        <a:solidFill>
          <a:srgbClr val="FF273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2020/2021</a:t>
          </a:r>
        </a:p>
      </dsp:txBody>
      <dsp:txXfrm>
        <a:off x="92274" y="2077073"/>
        <a:ext cx="2257785" cy="17056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A4F36-6CE9-A94F-816F-314EB83E258F}">
      <dsp:nvSpPr>
        <dsp:cNvPr id="0" name=""/>
        <dsp:cNvSpPr/>
      </dsp:nvSpPr>
      <dsp:spPr>
        <a:xfrm rot="5400000">
          <a:off x="3857200" y="-1225795"/>
          <a:ext cx="1512192" cy="4341925"/>
        </a:xfrm>
        <a:prstGeom prst="round2SameRect">
          <a:avLst/>
        </a:prstGeom>
        <a:solidFill>
          <a:srgbClr val="002060">
            <a:alpha val="24000"/>
          </a:srgb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/>
            <a:t>Completed</a:t>
          </a:r>
          <a:r>
            <a:rPr lang="en-US" sz="2800" kern="1200" dirty="0"/>
            <a:t>: Maryland Ave, Outbound: Gas main &amp; Services Replacement </a:t>
          </a:r>
        </a:p>
      </dsp:txBody>
      <dsp:txXfrm rot="-5400000">
        <a:off x="2442334" y="262890"/>
        <a:ext cx="4268106" cy="1364554"/>
      </dsp:txXfrm>
    </dsp:sp>
    <dsp:sp modelId="{764F3019-FB7C-6B49-852B-0A1B3402C913}">
      <dsp:nvSpPr>
        <dsp:cNvPr id="0" name=""/>
        <dsp:cNvSpPr/>
      </dsp:nvSpPr>
      <dsp:spPr>
        <a:xfrm>
          <a:off x="0" y="47"/>
          <a:ext cx="2442333" cy="1890240"/>
        </a:xfrm>
        <a:prstGeom prst="roundRect">
          <a:avLst/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2019/2020</a:t>
          </a:r>
        </a:p>
      </dsp:txBody>
      <dsp:txXfrm>
        <a:off x="92274" y="92321"/>
        <a:ext cx="2257785" cy="1705692"/>
      </dsp:txXfrm>
    </dsp:sp>
    <dsp:sp modelId="{2E0E4534-0ED6-4849-BC43-887C4BE8CDC9}">
      <dsp:nvSpPr>
        <dsp:cNvPr id="0" name=""/>
        <dsp:cNvSpPr/>
      </dsp:nvSpPr>
      <dsp:spPr>
        <a:xfrm rot="5400000">
          <a:off x="3857200" y="758956"/>
          <a:ext cx="1512192" cy="4341925"/>
        </a:xfrm>
        <a:prstGeom prst="round2SameRect">
          <a:avLst/>
        </a:prstGeom>
        <a:solidFill>
          <a:srgbClr val="002060">
            <a:alpha val="25000"/>
          </a:srgb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/>
            <a:t>On going </a:t>
          </a:r>
          <a:r>
            <a:rPr lang="en-US" sz="2800" kern="1200" dirty="0"/>
            <a:t>Maryland Ave, Inbound: Gas main &amp; Services Replacement </a:t>
          </a:r>
        </a:p>
      </dsp:txBody>
      <dsp:txXfrm rot="-5400000">
        <a:off x="2442334" y="2247642"/>
        <a:ext cx="4268106" cy="1364554"/>
      </dsp:txXfrm>
    </dsp:sp>
    <dsp:sp modelId="{E7E95357-DC43-164F-AF88-CB2C1003ABBA}">
      <dsp:nvSpPr>
        <dsp:cNvPr id="0" name=""/>
        <dsp:cNvSpPr/>
      </dsp:nvSpPr>
      <dsp:spPr>
        <a:xfrm>
          <a:off x="0" y="1984799"/>
          <a:ext cx="2442333" cy="1890240"/>
        </a:xfrm>
        <a:prstGeom prst="roundRect">
          <a:avLst/>
        </a:prstGeom>
        <a:solidFill>
          <a:srgbClr val="FF273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2020/2021</a:t>
          </a:r>
        </a:p>
      </dsp:txBody>
      <dsp:txXfrm>
        <a:off x="92274" y="2077073"/>
        <a:ext cx="2257785" cy="17056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F5A3A-2235-C742-82E4-9FD391F26886}">
      <dsp:nvSpPr>
        <dsp:cNvPr id="0" name=""/>
        <dsp:cNvSpPr/>
      </dsp:nvSpPr>
      <dsp:spPr>
        <a:xfrm>
          <a:off x="640852" y="968771"/>
          <a:ext cx="2906315" cy="2906315"/>
        </a:xfrm>
        <a:prstGeom prst="ellipse">
          <a:avLst/>
        </a:prstGeom>
        <a:solidFill>
          <a:srgbClr val="FF2737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B764D5-C3C1-AB49-81B1-F0C81DDDFBFD}">
      <dsp:nvSpPr>
        <dsp:cNvPr id="0" name=""/>
        <dsp:cNvSpPr/>
      </dsp:nvSpPr>
      <dsp:spPr>
        <a:xfrm>
          <a:off x="1222115" y="1550034"/>
          <a:ext cx="1743789" cy="1743789"/>
        </a:xfrm>
        <a:prstGeom prst="ellipse">
          <a:avLst/>
        </a:prstGeom>
        <a:solidFill>
          <a:srgbClr val="FFFF00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B11824-7AF9-D140-AEEA-D21BF13414A3}">
      <dsp:nvSpPr>
        <dsp:cNvPr id="0" name=""/>
        <dsp:cNvSpPr/>
      </dsp:nvSpPr>
      <dsp:spPr>
        <a:xfrm>
          <a:off x="1803378" y="2131297"/>
          <a:ext cx="581263" cy="581263"/>
        </a:xfrm>
        <a:prstGeom prst="ellipse">
          <a:avLst/>
        </a:prstGeom>
        <a:solidFill>
          <a:srgbClr val="92D050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38A3F5-2EE9-474A-89F9-8C59BB744ABF}">
      <dsp:nvSpPr>
        <dsp:cNvPr id="0" name=""/>
        <dsp:cNvSpPr/>
      </dsp:nvSpPr>
      <dsp:spPr>
        <a:xfrm>
          <a:off x="4078774" y="0"/>
          <a:ext cx="2416354" cy="847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>
              <a:solidFill>
                <a:srgbClr val="00B050"/>
              </a:solidFill>
            </a:rPr>
            <a:t>Complete</a:t>
          </a:r>
          <a:endParaRPr lang="en-US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 dirty="0"/>
            <a:t>DDOT Utility Phasing inbound</a:t>
          </a:r>
          <a:endParaRPr lang="en-US" sz="1600" b="1" i="0" kern="1200" dirty="0">
            <a:solidFill>
              <a:srgbClr val="FFFF00"/>
            </a:solidFill>
          </a:endParaRPr>
        </a:p>
      </dsp:txBody>
      <dsp:txXfrm>
        <a:off x="4078774" y="0"/>
        <a:ext cx="2416354" cy="847675"/>
      </dsp:txXfrm>
    </dsp:sp>
    <dsp:sp modelId="{94842617-CA68-D64E-8277-BAC5E07EED91}">
      <dsp:nvSpPr>
        <dsp:cNvPr id="0" name=""/>
        <dsp:cNvSpPr/>
      </dsp:nvSpPr>
      <dsp:spPr>
        <a:xfrm>
          <a:off x="3668264" y="423837"/>
          <a:ext cx="36328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5F5E6B4-FC92-DD45-B44A-1D96EAB415B6}">
      <dsp:nvSpPr>
        <dsp:cNvPr id="0" name=""/>
        <dsp:cNvSpPr/>
      </dsp:nvSpPr>
      <dsp:spPr>
        <a:xfrm rot="5400000">
          <a:off x="1881607" y="636725"/>
          <a:ext cx="1997607" cy="157280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7E7A2C3-1D9F-3048-88CD-F6728DC4E878}">
      <dsp:nvSpPr>
        <dsp:cNvPr id="0" name=""/>
        <dsp:cNvSpPr/>
      </dsp:nvSpPr>
      <dsp:spPr>
        <a:xfrm>
          <a:off x="4013712" y="930662"/>
          <a:ext cx="2770546" cy="847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solidFill>
                <a:srgbClr val="FFFF00"/>
              </a:solidFill>
            </a:rPr>
            <a:t>In Progress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/>
            <a:t>Utility Phase outbound lanes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/>
            <a:t>Roadway work: Bump outs, Brick Sidewalk, Granite Curbs,  and Bus pads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Signalization</a:t>
          </a:r>
        </a:p>
      </dsp:txBody>
      <dsp:txXfrm>
        <a:off x="4013712" y="930662"/>
        <a:ext cx="2770546" cy="847675"/>
      </dsp:txXfrm>
    </dsp:sp>
    <dsp:sp modelId="{0CE6BEBB-144F-9B4B-BFA9-C932F639324C}">
      <dsp:nvSpPr>
        <dsp:cNvPr id="0" name=""/>
        <dsp:cNvSpPr/>
      </dsp:nvSpPr>
      <dsp:spPr>
        <a:xfrm>
          <a:off x="3668264" y="1271512"/>
          <a:ext cx="36328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665C3AD-2AC5-434B-A26E-0AB26872162F}">
      <dsp:nvSpPr>
        <dsp:cNvPr id="0" name=""/>
        <dsp:cNvSpPr/>
      </dsp:nvSpPr>
      <dsp:spPr>
        <a:xfrm rot="5400000">
          <a:off x="2310385" y="1471176"/>
          <a:ext cx="1556622" cy="1156229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549F21C-BB40-7847-9B38-0529B77E6B91}">
      <dsp:nvSpPr>
        <dsp:cNvPr id="0" name=""/>
        <dsp:cNvSpPr/>
      </dsp:nvSpPr>
      <dsp:spPr>
        <a:xfrm>
          <a:off x="4142967" y="2512984"/>
          <a:ext cx="2641288" cy="847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i="0" kern="1200" dirty="0">
            <a:solidFill>
              <a:srgbClr val="FF0000"/>
            </a:solidFill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solidFill>
                <a:srgbClr val="FF0000"/>
              </a:solidFill>
            </a:rPr>
            <a:t>Not Started</a:t>
          </a:r>
          <a:endParaRPr lang="en-US" sz="2000" b="1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/>
            <a:t>Milling &amp; Overlay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/>
            <a:t>Pavement Markings</a:t>
          </a:r>
          <a:endParaRPr lang="en-US" sz="1600" kern="1200" dirty="0"/>
        </a:p>
      </dsp:txBody>
      <dsp:txXfrm>
        <a:off x="4142967" y="2512984"/>
        <a:ext cx="2641288" cy="847675"/>
      </dsp:txXfrm>
    </dsp:sp>
    <dsp:sp modelId="{43532ED3-B15C-B846-9525-3C3DB2FBF22B}">
      <dsp:nvSpPr>
        <dsp:cNvPr id="0" name=""/>
        <dsp:cNvSpPr/>
      </dsp:nvSpPr>
      <dsp:spPr>
        <a:xfrm>
          <a:off x="3668264" y="2119188"/>
          <a:ext cx="36328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F3196E3-A815-A44F-876E-FFF624FEFE14}">
      <dsp:nvSpPr>
        <dsp:cNvPr id="0" name=""/>
        <dsp:cNvSpPr/>
      </dsp:nvSpPr>
      <dsp:spPr>
        <a:xfrm rot="5400000">
          <a:off x="2739696" y="2304950"/>
          <a:ext cx="1112149" cy="739657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E6F0D-16EA-4E70-A842-8F1BE914C499}">
      <dsp:nvSpPr>
        <dsp:cNvPr id="0" name=""/>
        <dsp:cNvSpPr/>
      </dsp:nvSpPr>
      <dsp:spPr>
        <a:xfrm>
          <a:off x="393" y="469152"/>
          <a:ext cx="1098562" cy="109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D53493-5911-418F-8B3B-1CEBF21EF003}">
      <dsp:nvSpPr>
        <dsp:cNvPr id="0" name=""/>
        <dsp:cNvSpPr/>
      </dsp:nvSpPr>
      <dsp:spPr>
        <a:xfrm>
          <a:off x="393" y="1714527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300" kern="1200"/>
            <a:t>Project Email</a:t>
          </a:r>
        </a:p>
      </dsp:txBody>
      <dsp:txXfrm>
        <a:off x="393" y="1714527"/>
        <a:ext cx="3138750" cy="470812"/>
      </dsp:txXfrm>
    </dsp:sp>
    <dsp:sp modelId="{AD495018-E5B7-4AE8-8309-09EEE70BC39B}">
      <dsp:nvSpPr>
        <dsp:cNvPr id="0" name=""/>
        <dsp:cNvSpPr/>
      </dsp:nvSpPr>
      <dsp:spPr>
        <a:xfrm>
          <a:off x="393" y="2253624"/>
          <a:ext cx="3138750" cy="1629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hlinkClick xmlns:r="http://schemas.openxmlformats.org/officeDocument/2006/relationships" r:id="rId3"/>
            </a:rPr>
            <a:t>marylandaveneproject@gmail.com</a:t>
          </a:r>
          <a:endParaRPr lang="en-US" sz="1700" kern="1200"/>
        </a:p>
      </dsp:txBody>
      <dsp:txXfrm>
        <a:off x="393" y="2253624"/>
        <a:ext cx="3138750" cy="1629767"/>
      </dsp:txXfrm>
    </dsp:sp>
    <dsp:sp modelId="{50617101-4FC1-45D5-B298-2582ACA3202B}">
      <dsp:nvSpPr>
        <dsp:cNvPr id="0" name=""/>
        <dsp:cNvSpPr/>
      </dsp:nvSpPr>
      <dsp:spPr>
        <a:xfrm>
          <a:off x="3688425" y="469152"/>
          <a:ext cx="1098562" cy="1098562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B820DF-6227-4BA2-8D43-D54079D52F27}">
      <dsp:nvSpPr>
        <dsp:cNvPr id="0" name=""/>
        <dsp:cNvSpPr/>
      </dsp:nvSpPr>
      <dsp:spPr>
        <a:xfrm>
          <a:off x="3688425" y="1714527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300" kern="1200"/>
            <a:t>Website</a:t>
          </a:r>
        </a:p>
      </dsp:txBody>
      <dsp:txXfrm>
        <a:off x="3688425" y="1714527"/>
        <a:ext cx="3138750" cy="470812"/>
      </dsp:txXfrm>
    </dsp:sp>
    <dsp:sp modelId="{A4154091-D79F-431A-AA53-3F09E1CDA2CB}">
      <dsp:nvSpPr>
        <dsp:cNvPr id="0" name=""/>
        <dsp:cNvSpPr/>
      </dsp:nvSpPr>
      <dsp:spPr>
        <a:xfrm>
          <a:off x="3688425" y="2253624"/>
          <a:ext cx="3138750" cy="1629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hlinkClick xmlns:r="http://schemas.openxmlformats.org/officeDocument/2006/relationships" r:id="rId6"/>
            </a:rPr>
            <a:t>www.marylandavesafety.org</a:t>
          </a:r>
          <a:endParaRPr lang="en-US" sz="1700" kern="1200"/>
        </a:p>
      </dsp:txBody>
      <dsp:txXfrm>
        <a:off x="3688425" y="2253624"/>
        <a:ext cx="3138750" cy="1629767"/>
      </dsp:txXfrm>
    </dsp:sp>
    <dsp:sp modelId="{44248E1B-4CDB-4E4C-9CC1-2618DD99632B}">
      <dsp:nvSpPr>
        <dsp:cNvPr id="0" name=""/>
        <dsp:cNvSpPr/>
      </dsp:nvSpPr>
      <dsp:spPr>
        <a:xfrm>
          <a:off x="7376456" y="469152"/>
          <a:ext cx="1098562" cy="109856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DEE88F-BFBC-4B06-9E89-C44659A10359}">
      <dsp:nvSpPr>
        <dsp:cNvPr id="0" name=""/>
        <dsp:cNvSpPr/>
      </dsp:nvSpPr>
      <dsp:spPr>
        <a:xfrm>
          <a:off x="7376456" y="1714527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300" kern="1200"/>
            <a:t>Immediate Issues</a:t>
          </a:r>
        </a:p>
      </dsp:txBody>
      <dsp:txXfrm>
        <a:off x="7376456" y="1714527"/>
        <a:ext cx="3138750" cy="470812"/>
      </dsp:txXfrm>
    </dsp:sp>
    <dsp:sp modelId="{C2E6507A-3222-4741-8DAA-EDBE7E095373}">
      <dsp:nvSpPr>
        <dsp:cNvPr id="0" name=""/>
        <dsp:cNvSpPr/>
      </dsp:nvSpPr>
      <dsp:spPr>
        <a:xfrm>
          <a:off x="7376456" y="2253624"/>
          <a:ext cx="3138750" cy="1629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Outreach Coordinator: </a:t>
          </a:r>
          <a:r>
            <a:rPr lang="en-US" sz="1700" kern="1200" dirty="0" err="1"/>
            <a:t>Donica</a:t>
          </a:r>
          <a:r>
            <a:rPr lang="en-US" sz="1700" kern="1200" dirty="0"/>
            <a:t> McNeill Tylor/ 202-390-5582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DDOT Project Manager: Abdullahi Mohamed/ 202-531-7563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CM Project Manager: Nandlal Gevaria / 443-535-2325</a:t>
          </a:r>
        </a:p>
      </dsp:txBody>
      <dsp:txXfrm>
        <a:off x="7376456" y="2253624"/>
        <a:ext cx="3138750" cy="16297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CADD4-8C1F-CC4C-B981-8B961140CD39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500C6-687B-D145-BADD-B9C00E96B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1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slide.png">
            <a:extLst>
              <a:ext uri="{FF2B5EF4-FFF2-40B4-BE49-F238E27FC236}">
                <a16:creationId xmlns:a16="http://schemas.microsoft.com/office/drawing/2014/main" id="{3B3B341F-C373-8B46-A3AF-1AD5A446C6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30579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AA1CAF-6D72-C848-96DE-72605B491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49" y="3064476"/>
            <a:ext cx="8917459" cy="115703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1BBA3-A134-1644-B1EC-22A46BC8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E9904-8C23-D045-8E68-9CBB2E6BD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5649" y="6356350"/>
            <a:ext cx="2743200" cy="365125"/>
          </a:xfrm>
        </p:spPr>
        <p:txBody>
          <a:bodyPr/>
          <a:lstStyle/>
          <a:p>
            <a:fld id="{8E86A4C4-D31B-5841-A448-EEAEC73A19C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WeAreWashintgonDC_logo.ai_.tif">
            <a:extLst>
              <a:ext uri="{FF2B5EF4-FFF2-40B4-BE49-F238E27FC236}">
                <a16:creationId xmlns:a16="http://schemas.microsoft.com/office/drawing/2014/main" id="{80B9366D-43C9-0946-8B52-C5422028E4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155" y="357998"/>
            <a:ext cx="920501" cy="1265729"/>
          </a:xfrm>
          <a:prstGeom prst="rect">
            <a:avLst/>
          </a:prstGeom>
        </p:spPr>
      </p:pic>
      <p:pic>
        <p:nvPicPr>
          <p:cNvPr id="9" name="Picture 8" descr="DDOT_logo copy white.png">
            <a:extLst>
              <a:ext uri="{FF2B5EF4-FFF2-40B4-BE49-F238E27FC236}">
                <a16:creationId xmlns:a16="http://schemas.microsoft.com/office/drawing/2014/main" id="{77B80068-A07A-C942-8F43-3E049B25716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7170" y="2188627"/>
            <a:ext cx="2609181" cy="203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28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77C48E-EA17-FE47-8A06-72E5FC9F9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A4C4-D31B-5841-A448-EEAEC73A19C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SWOOSH9.tif">
            <a:extLst>
              <a:ext uri="{FF2B5EF4-FFF2-40B4-BE49-F238E27FC236}">
                <a16:creationId xmlns:a16="http://schemas.microsoft.com/office/drawing/2014/main" id="{004B6E27-F976-294B-ABD5-685B4B049E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331451" cy="6858000"/>
          </a:xfrm>
          <a:prstGeom prst="rect">
            <a:avLst/>
          </a:prstGeom>
        </p:spPr>
      </p:pic>
      <p:pic>
        <p:nvPicPr>
          <p:cNvPr id="8" name="Picture 7" descr="ddot5.tif">
            <a:extLst>
              <a:ext uri="{FF2B5EF4-FFF2-40B4-BE49-F238E27FC236}">
                <a16:creationId xmlns:a16="http://schemas.microsoft.com/office/drawing/2014/main" id="{4A5860F1-CA3E-414F-A674-55A10617A3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3600" y="1254160"/>
            <a:ext cx="6256528" cy="235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8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D5461-077F-C141-B5EB-C50676AF1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2A353E-E71A-9E44-A2FA-199396573F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A688E0-E6CB-AC46-8B16-9C4D8C72C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5CACA2-819F-6E45-A29A-37280C8E32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16995" y="635326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686543-4603-5342-95A9-62CD671D9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990F8-CD12-7C49-9AD1-9CB39893D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A4C4-D31B-5841-A448-EEAEC73A1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13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F289D-D9A3-A145-9971-C5C0814EC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AD5F0D-C2A3-DB4B-9036-F8934CEA27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D5999-E6EA-3549-8CB4-08BFD1AB4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16995" y="635326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B86F4-0B8B-0247-BD95-E6BB072EB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7E09C-D5F2-B243-8512-8820E6000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A4C4-D31B-5841-A448-EEAEC73A1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91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DE576D-2DE0-A240-ACE6-5A2F68101A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AA075F-8DD3-F140-B8EB-7F3A43EAB5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B3C4B-FC62-4243-A1A9-C3E7BF421F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16995" y="635326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B761E-D77B-3646-8080-6C9EAD59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48523-0BAC-E747-B997-19E3E47A4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A4C4-D31B-5841-A448-EEAEC73A1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18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woosh8.tif">
            <a:extLst>
              <a:ext uri="{FF2B5EF4-FFF2-40B4-BE49-F238E27FC236}">
                <a16:creationId xmlns:a16="http://schemas.microsoft.com/office/drawing/2014/main" id="{61BFE10A-97B2-0245-BD4C-2CAC8F3664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4106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A42D13-1398-A445-AA1C-39F0A05B6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49" y="136525"/>
            <a:ext cx="11864546" cy="543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91D6E-9E63-7343-AE54-2185C7D61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49EB1-D313-0641-B591-35870237F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0522" y="628002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2FA62-99CD-BD4A-BD5C-73DE74CA0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F4CCD-23C7-DE46-AD0E-BA1BA394013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 sign lit up at night&#10;&#10;Description automatically generated">
            <a:extLst>
              <a:ext uri="{FF2B5EF4-FFF2-40B4-BE49-F238E27FC236}">
                <a16:creationId xmlns:a16="http://schemas.microsoft.com/office/drawing/2014/main" id="{9978BE95-5DF6-BE46-9B18-FF79148B23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10024" y="6194295"/>
            <a:ext cx="2350171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22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WOOSH9.tif">
            <a:extLst>
              <a:ext uri="{FF2B5EF4-FFF2-40B4-BE49-F238E27FC236}">
                <a16:creationId xmlns:a16="http://schemas.microsoft.com/office/drawing/2014/main" id="{8EDD48DC-89BA-AF40-8010-3FE90B5379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C13AB-F3A0-234F-B9EB-F9F36BAC82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16995" y="635326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C3283-906D-0941-96FE-453835AF0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D27DE-1CA6-E845-B53D-D8451774B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A4C4-D31B-5841-A448-EEAEC73A19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CCA9DA-8F4A-F24D-A6F5-5DA06D8B8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49" y="3064476"/>
            <a:ext cx="8917459" cy="115703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8951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woosh8.tif">
            <a:extLst>
              <a:ext uri="{FF2B5EF4-FFF2-40B4-BE49-F238E27FC236}">
                <a16:creationId xmlns:a16="http://schemas.microsoft.com/office/drawing/2014/main" id="{F0E2BE77-5F38-314B-8CE8-94551B7ACC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41065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BC00D-F300-7144-B664-34E5C453DA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439AB9-1C0B-C14A-AE21-AB8C27ACA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8B17D3-0AAD-FD48-B9C4-CF1AAE389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A4C4-D31B-5841-A448-EEAEC73A19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BE27DD4-2C1F-9848-85CF-E23D5B66C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49" y="136525"/>
            <a:ext cx="11864546" cy="543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ddot Mayor logo color.png">
            <a:extLst>
              <a:ext uri="{FF2B5EF4-FFF2-40B4-BE49-F238E27FC236}">
                <a16:creationId xmlns:a16="http://schemas.microsoft.com/office/drawing/2014/main" id="{46A4292C-BB7E-964E-9F61-D33507085B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9086" y="6342071"/>
            <a:ext cx="2126440" cy="30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13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woosh8.tif">
            <a:extLst>
              <a:ext uri="{FF2B5EF4-FFF2-40B4-BE49-F238E27FC236}">
                <a16:creationId xmlns:a16="http://schemas.microsoft.com/office/drawing/2014/main" id="{2880BF61-B118-F848-AAA1-6792935132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41065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A7123-8B4E-9246-8020-FBA2FE7D7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8C0128-FAFE-194A-B0A8-25F68A82F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0B183B-8199-9F45-ACD0-3D9AE68B85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BEA2FF-A6F0-E04C-B3F2-26D425C272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4D5E8E-82BD-724A-93DA-ECAA0E5B2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A4C4-D31B-5841-A448-EEAEC73A19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8EC74C9-600E-DA4D-840D-FBA4F6713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49" y="136525"/>
            <a:ext cx="11864546" cy="543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 descr="ddot Mayor logo color.png">
            <a:extLst>
              <a:ext uri="{FF2B5EF4-FFF2-40B4-BE49-F238E27FC236}">
                <a16:creationId xmlns:a16="http://schemas.microsoft.com/office/drawing/2014/main" id="{F1640FCC-910F-D84D-881E-FC2BE841DA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9086" y="6342071"/>
            <a:ext cx="2126440" cy="30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9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woosh8.tif">
            <a:extLst>
              <a:ext uri="{FF2B5EF4-FFF2-40B4-BE49-F238E27FC236}">
                <a16:creationId xmlns:a16="http://schemas.microsoft.com/office/drawing/2014/main" id="{C6B9C467-E81C-424E-8AEC-BF0AB53BF3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41065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4CAEF2-D61D-C24A-9245-F4F4C6953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A4C4-D31B-5841-A448-EEAEC73A19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6082E50-05A7-2C43-93EB-13827BCD5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49" y="136525"/>
            <a:ext cx="11864546" cy="543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ddot Mayor logo color.png">
            <a:extLst>
              <a:ext uri="{FF2B5EF4-FFF2-40B4-BE49-F238E27FC236}">
                <a16:creationId xmlns:a16="http://schemas.microsoft.com/office/drawing/2014/main" id="{59CB2F08-8169-6D4D-8E68-DFBF5D4EFB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9086" y="6342071"/>
            <a:ext cx="2126440" cy="30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06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77C48E-EA17-FE47-8A06-72E5FC9F9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A4C4-D31B-5841-A448-EEAEC73A19C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ddot Mayor logo color.png">
            <a:extLst>
              <a:ext uri="{FF2B5EF4-FFF2-40B4-BE49-F238E27FC236}">
                <a16:creationId xmlns:a16="http://schemas.microsoft.com/office/drawing/2014/main" id="{2B0076D0-DED2-8C48-9C0F-F30EBBBBEE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9086" y="6342071"/>
            <a:ext cx="2126440" cy="30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28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woosh8.tif">
            <a:extLst>
              <a:ext uri="{FF2B5EF4-FFF2-40B4-BE49-F238E27FC236}">
                <a16:creationId xmlns:a16="http://schemas.microsoft.com/office/drawing/2014/main" id="{4C477CA0-5AC0-C049-B884-4277386FE1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4106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BFAD7B-2C2E-A748-BE8E-13DD5BE9F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987425"/>
            <a:ext cx="3932237" cy="142323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43ED3-1BAD-5C40-84CC-F23C8CF5D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410658"/>
            <a:ext cx="6172200" cy="34503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8DC8E6-5FE2-904E-A54D-37814E52B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58330"/>
            <a:ext cx="3932237" cy="241065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EFBBA-886B-8D4E-8C00-72C331D1D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A4C4-D31B-5841-A448-EEAEC73A19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56F7398-D05F-4B43-A377-AC7E89EA8E9A}"/>
              </a:ext>
            </a:extLst>
          </p:cNvPr>
          <p:cNvSpPr txBox="1">
            <a:spLocks/>
          </p:cNvSpPr>
          <p:nvPr userDrawn="1"/>
        </p:nvSpPr>
        <p:spPr>
          <a:xfrm>
            <a:off x="195649" y="136525"/>
            <a:ext cx="11864546" cy="543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983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77C48E-EA17-FE47-8A06-72E5FC9F9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A4C4-D31B-5841-A448-EEAEC73A19C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SWOOSH9.tif">
            <a:extLst>
              <a:ext uri="{FF2B5EF4-FFF2-40B4-BE49-F238E27FC236}">
                <a16:creationId xmlns:a16="http://schemas.microsoft.com/office/drawing/2014/main" id="{A2B00516-1133-A24D-B9D1-88B0D9F0D3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331451" cy="6858000"/>
          </a:xfrm>
          <a:prstGeom prst="rect">
            <a:avLst/>
          </a:prstGeom>
        </p:spPr>
      </p:pic>
      <p:pic>
        <p:nvPicPr>
          <p:cNvPr id="7" name="Picture 6" descr="deliverslogo.tif">
            <a:extLst>
              <a:ext uri="{FF2B5EF4-FFF2-40B4-BE49-F238E27FC236}">
                <a16:creationId xmlns:a16="http://schemas.microsoft.com/office/drawing/2014/main" id="{0AB28627-6D4B-7146-A65C-1940998A4C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597" y="139662"/>
            <a:ext cx="9384805" cy="46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89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67232A-040F-EC49-B868-E05B5E820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49" y="136525"/>
            <a:ext cx="11864546" cy="1008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F65C2-141F-B947-9436-3EDD89E5B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649" y="1281112"/>
            <a:ext cx="11864546" cy="4786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74A9C-911F-234F-B234-F0BF820E48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82493-D883-D843-A402-03F00CA34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5649" y="62800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86A4C4-D31B-5841-A448-EEAEC73A19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60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1" r:id="rId10"/>
    <p:sldLayoutId id="2147483657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D97FA9-B8B1-4DF6-8E00-EC0AC0C0F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49" y="1615736"/>
            <a:ext cx="9338968" cy="2849732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Maryland Avenue, NE Road Diet Project from 2nd St., NE to 14th St., NE                                D.C. Contract Number: DCKA-2018-C-0095</a:t>
            </a:r>
            <a:b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Federal-Aid Number: STP-2018(023)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086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63A3A1E-2602-804B-BC65-BBA478919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0"/>
            <a:ext cx="2802577" cy="67665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Contact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32E5E-6294-9C49-8ACA-AD4C79987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E86A4C4-D31B-5841-A448-EEAEC73A19C5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EA873BB2-C70F-4C94-B266-D88640F361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3557632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6025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19CCB4-F5C5-E74E-8A17-3E262EE30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A4C4-D31B-5841-A448-EEAEC73A19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92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15E57-92FF-C347-A65A-7FF791AD2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Team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EAA19764-087C-2641-8128-DE5BD78BCE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883565"/>
              </p:ext>
            </p:extLst>
          </p:nvPr>
        </p:nvGraphicFramePr>
        <p:xfrm>
          <a:off x="195263" y="1281113"/>
          <a:ext cx="11864975" cy="4786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6AAA3-CD01-084B-8FD7-31EBF1F5B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F4CCD-23C7-DE46-AD0E-BA1BA394013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26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03226-1034-744D-868D-5EA8BC15E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Process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A1FE5D2-8818-804E-B1BB-D433BB4029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3845168"/>
              </p:ext>
            </p:extLst>
          </p:nvPr>
        </p:nvGraphicFramePr>
        <p:xfrm>
          <a:off x="195263" y="1281113"/>
          <a:ext cx="11864975" cy="4786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AACAD-928A-FE49-8BCE-7F18FB306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F4CCD-23C7-DE46-AD0E-BA1BA394013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525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DA274-F826-044F-92CD-31ED14476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1" y="-899346"/>
            <a:ext cx="5324477" cy="16303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latin typeface="+mj-lt"/>
                <a:cs typeface="+mj-cs"/>
              </a:rPr>
              <a:t>About The Project</a:t>
            </a:r>
            <a:endParaRPr lang="en-US" dirty="0">
              <a:latin typeface="+mj-lt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24DB4-0AB9-374C-80CC-B5A9F87F28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1013" y="1270660"/>
            <a:ext cx="5324475" cy="493487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b="1" dirty="0">
                <a:latin typeface="+mn-lt"/>
                <a:cs typeface="+mn-cs"/>
              </a:rPr>
              <a:t>The Maryland Avenue NE project will:</a:t>
            </a:r>
          </a:p>
          <a:p>
            <a:r>
              <a:rPr lang="en-US" sz="2800" dirty="0">
                <a:latin typeface="+mn-lt"/>
                <a:cs typeface="+mn-cs"/>
              </a:rPr>
              <a:t>Improve safety and access for bikes, pedestrians, and cars on the corridor between 2nd Street and 14th Street NE</a:t>
            </a:r>
          </a:p>
          <a:p>
            <a:pPr marL="0"/>
            <a:endParaRPr lang="en-US" sz="2800" dirty="0">
              <a:latin typeface="+mn-lt"/>
              <a:cs typeface="+mn-cs"/>
            </a:endParaRPr>
          </a:p>
          <a:p>
            <a:r>
              <a:rPr lang="en-US" sz="2800" dirty="0">
                <a:latin typeface="+mn-lt"/>
                <a:cs typeface="+mn-cs"/>
              </a:rPr>
              <a:t>Includes new lighting, traffic signals, high visibility crosswalks, brick sidewalks and granite curb, traffic calming, shorter crossing distances for pedestrians and new bike lanes</a:t>
            </a:r>
          </a:p>
          <a:p>
            <a:pPr marL="0"/>
            <a:endParaRPr lang="en-US" sz="2800" dirty="0">
              <a:latin typeface="+mn-lt"/>
              <a:cs typeface="+mn-cs"/>
            </a:endParaRPr>
          </a:p>
          <a:p>
            <a:r>
              <a:rPr lang="en-US" sz="2800" dirty="0">
                <a:latin typeface="+mn-lt"/>
                <a:cs typeface="+mn-cs"/>
              </a:rPr>
              <a:t> Decrease the road width to achieve these systemic improvements</a:t>
            </a:r>
          </a:p>
        </p:txBody>
      </p:sp>
      <p:pic>
        <p:nvPicPr>
          <p:cNvPr id="7" name="Content Placeholder 6" descr="A picture containing text, tree&#10;&#10;Description automatically generated">
            <a:extLst>
              <a:ext uri="{FF2B5EF4-FFF2-40B4-BE49-F238E27FC236}">
                <a16:creationId xmlns:a16="http://schemas.microsoft.com/office/drawing/2014/main" id="{B532D10D-AA2E-5B46-BCB8-3D3C4773CA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9223" r="8285" b="9795"/>
          <a:stretch/>
        </p:blipFill>
        <p:spPr>
          <a:xfrm>
            <a:off x="6953065" y="731017"/>
            <a:ext cx="5238935" cy="6126983"/>
          </a:xfrm>
          <a:custGeom>
            <a:avLst/>
            <a:gdLst/>
            <a:ahLst/>
            <a:cxnLst/>
            <a:rect l="l" t="t" r="r" b="b"/>
            <a:pathLst>
              <a:path w="5620032" h="6856412">
                <a:moveTo>
                  <a:pt x="13187" y="0"/>
                </a:moveTo>
                <a:lnTo>
                  <a:pt x="5620032" y="0"/>
                </a:lnTo>
                <a:lnTo>
                  <a:pt x="5620032" y="6856412"/>
                </a:lnTo>
                <a:lnTo>
                  <a:pt x="0" y="6856412"/>
                </a:lnTo>
                <a:lnTo>
                  <a:pt x="64318" y="6298274"/>
                </a:lnTo>
                <a:cubicBezTo>
                  <a:pt x="203221" y="4970220"/>
                  <a:pt x="240510" y="3632077"/>
                  <a:pt x="97152" y="2276000"/>
                </a:cubicBezTo>
                <a:cubicBezTo>
                  <a:pt x="35713" y="1694824"/>
                  <a:pt x="7455" y="1116942"/>
                  <a:pt x="6154" y="541737"/>
                </a:cubicBezTo>
                <a:close/>
              </a:path>
            </a:pathLst>
          </a:cu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6E080-741E-0F46-B43B-C4D19C0F8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9612" y="6356350"/>
            <a:ext cx="81918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544F4CCD-23C7-DE46-AD0E-BA1BA394013A}" type="slidenum">
              <a:rPr lang="en-US" sz="1200" smtClean="0">
                <a:solidFill>
                  <a:prstClr val="white"/>
                </a:solidFill>
                <a:latin typeface="Calibri" panose="020F0502020204030204"/>
                <a:cs typeface="+mn-cs"/>
              </a:rPr>
              <a:pPr algn="r">
                <a:spcAft>
                  <a:spcPts val="600"/>
                </a:spcAft>
                <a:defRPr/>
              </a:pPr>
              <a:t>4</a:t>
            </a:fld>
            <a:endParaRPr lang="en-US" sz="120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129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922BD39-6B5B-493A-BE62-58ECD0F7A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741521E-DC76-41B9-8A47-448CD4F9F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3372661" y="-3359290"/>
            <a:ext cx="5470372" cy="1218895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33DD243-1AF2-2C45-A747-DD5A9C0FC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741" y="7160"/>
            <a:ext cx="9283781" cy="74167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000" dirty="0">
                <a:solidFill>
                  <a:schemeClr val="tx1"/>
                </a:solidFill>
                <a:latin typeface="+mj-lt"/>
                <a:cs typeface="+mj-cs"/>
              </a:rPr>
              <a:t>About the Project: Project Corridor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FD85F6-ECDC-4124-9916-6444E142C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78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5B72F4-036E-6D4B-9BDD-5F033F2C4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1183" y="6356350"/>
            <a:ext cx="56707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8E86A4C4-D31B-5841-A448-EEAEC73A19C5}" type="slidenum">
              <a:rPr lang="en-US" sz="1000">
                <a:solidFill>
                  <a:schemeClr val="accent2"/>
                </a:solidFill>
                <a:latin typeface="Calibri" panose="020F0502020204030204"/>
                <a:cs typeface="+mn-cs"/>
              </a:rPr>
              <a:pPr algn="r">
                <a:spcAft>
                  <a:spcPts val="600"/>
                </a:spcAft>
                <a:defRPr/>
              </a:pPr>
              <a:t>5</a:t>
            </a:fld>
            <a:endParaRPr lang="en-US" sz="1000">
              <a:solidFill>
                <a:schemeClr val="accent2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FB5D26B4-74AD-4118-8F13-7051DA3BF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1E57FBA-6A22-4346-82CA-CE9557AC4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27" y="2236251"/>
            <a:ext cx="12182756" cy="202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904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922BD39-6B5B-493A-BE62-58ECD0F7A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741521E-DC76-41B9-8A47-448CD4F9F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3372661" y="-3359290"/>
            <a:ext cx="5470372" cy="1218895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33DD243-1AF2-2C45-A747-DD5A9C0FC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741" y="7160"/>
            <a:ext cx="9283781" cy="74167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000" dirty="0">
                <a:solidFill>
                  <a:schemeClr val="tx1"/>
                </a:solidFill>
                <a:latin typeface="+mj-lt"/>
                <a:cs typeface="+mj-cs"/>
              </a:rPr>
              <a:t>About the Project: Project Corridor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FD85F6-ECDC-4124-9916-6444E142C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78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5B72F4-036E-6D4B-9BDD-5F033F2C4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1183" y="6356350"/>
            <a:ext cx="56707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8E86A4C4-D31B-5841-A448-EEAEC73A19C5}" type="slidenum">
              <a:rPr lang="en-US" sz="1000">
                <a:solidFill>
                  <a:schemeClr val="accent2"/>
                </a:solidFill>
                <a:latin typeface="Calibri" panose="020F0502020204030204"/>
                <a:cs typeface="+mn-cs"/>
              </a:rPr>
              <a:pPr algn="r">
                <a:spcAft>
                  <a:spcPts val="600"/>
                </a:spcAft>
                <a:defRPr/>
              </a:pPr>
              <a:t>6</a:t>
            </a:fld>
            <a:endParaRPr lang="en-US" sz="1000">
              <a:solidFill>
                <a:schemeClr val="accent2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FB5D26B4-74AD-4118-8F13-7051DA3BF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DD6767A-FA69-4771-800C-E6C69D48F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701" y="685797"/>
            <a:ext cx="11220017" cy="30314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16A40A7-C3B9-4EB1-91D1-FE03237CEE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701" y="3717214"/>
            <a:ext cx="11220017" cy="304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4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F6AFFBB-290F-6E4A-96F6-3306B8DA9A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906" b="2890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4147794-66B7-4CDE-BC75-BBDC48B2F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481" y="0"/>
            <a:ext cx="7718119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FB7624C-3624-914B-A880-06D4123CF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889" y="365758"/>
            <a:ext cx="6784259" cy="1828800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chemeClr val="tx1">
                    <a:lumMod val="85000"/>
                    <a:lumOff val="15000"/>
                  </a:schemeClr>
                </a:solidFill>
              </a:rPr>
              <a:t>DDOT Construction Phasing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E5F00-6F2B-BF45-8542-556869D64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15355" y="6356350"/>
            <a:ext cx="518652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8E86A4C4-D31B-5841-A448-EEAEC73A19C5}" type="slidenum">
              <a:rPr lang="en-US" sz="12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r">
                <a:spcAft>
                  <a:spcPts val="600"/>
                </a:spcAft>
              </a:pPr>
              <a:t>7</a:t>
            </a:fld>
            <a:endParaRPr lang="en-US" sz="120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202E79-1236-4DF8-9921-F47A0B07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D785816-3B47-424D-A801-A285132664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5402218"/>
              </p:ext>
            </p:extLst>
          </p:nvPr>
        </p:nvGraphicFramePr>
        <p:xfrm>
          <a:off x="4050889" y="2324100"/>
          <a:ext cx="6784259" cy="3875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62822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F6AFFBB-290F-6E4A-96F6-3306B8DA9A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906" b="2890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4147794-66B7-4CDE-BC75-BBDC48B2F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481" y="0"/>
            <a:ext cx="7718119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FB7624C-3624-914B-A880-06D4123CF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889" y="365758"/>
            <a:ext cx="6784259" cy="18288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Washington Gas Construction Phasing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E5F00-6F2B-BF45-8542-556869D64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15355" y="6356350"/>
            <a:ext cx="518652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8E86A4C4-D31B-5841-A448-EEAEC73A19C5}" type="slidenum">
              <a:rPr lang="en-US" sz="1200">
                <a:solidFill>
                  <a:prstClr val="black">
                    <a:lumMod val="50000"/>
                    <a:lumOff val="50000"/>
                  </a:prstClr>
                </a:solidFill>
              </a:rPr>
              <a:pPr algn="r">
                <a:spcAft>
                  <a:spcPts val="600"/>
                </a:spcAft>
              </a:pPr>
              <a:t>8</a:t>
            </a:fld>
            <a:endParaRPr lang="en-US" sz="120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202E79-1236-4DF8-9921-F47A0B07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D785816-3B47-424D-A801-A285132664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493938"/>
              </p:ext>
            </p:extLst>
          </p:nvPr>
        </p:nvGraphicFramePr>
        <p:xfrm>
          <a:off x="4050889" y="2324100"/>
          <a:ext cx="6784259" cy="3875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6505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77B74D8-C951-2B48-9640-AD711AED12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500" b="125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4147794-66B7-4CDE-BC75-BBDC48B2F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481" y="0"/>
            <a:ext cx="7718119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135F23-095A-E24A-8831-93EE3465D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889" y="365758"/>
            <a:ext cx="6784259" cy="18288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Current Status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B1BA8-E609-3D40-BE8E-ADBBE8D9C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15355" y="6356350"/>
            <a:ext cx="518652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8E86A4C4-D31B-5841-A448-EEAEC73A19C5}" type="slidenum">
              <a:rPr lang="en-US" sz="1200">
                <a:solidFill>
                  <a:prstClr val="black">
                    <a:lumMod val="50000"/>
                    <a:lumOff val="50000"/>
                  </a:prstClr>
                </a:solidFill>
              </a:rPr>
              <a:pPr algn="r">
                <a:spcAft>
                  <a:spcPts val="600"/>
                </a:spcAft>
              </a:pPr>
              <a:t>9</a:t>
            </a:fld>
            <a:endParaRPr lang="en-US" sz="120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202E79-1236-4DF8-9921-F47A0B07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02FDF0C-C2E4-4E43-9036-655651101B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0921436"/>
              </p:ext>
            </p:extLst>
          </p:nvPr>
        </p:nvGraphicFramePr>
        <p:xfrm>
          <a:off x="4050889" y="2039093"/>
          <a:ext cx="6784259" cy="3875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4313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292</Words>
  <Application>Microsoft Office PowerPoint</Application>
  <PresentationFormat>Widescreen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Century Schoolbook</vt:lpstr>
      <vt:lpstr>Times New Roman</vt:lpstr>
      <vt:lpstr>Office Theme</vt:lpstr>
      <vt:lpstr>Maryland Avenue, NE Road Diet Project from 2nd St., NE to 14th St., NE                                D.C. Contract Number: DCKA-2018-C-0095 Federal-Aid Number: STP-2018(023) </vt:lpstr>
      <vt:lpstr>Team</vt:lpstr>
      <vt:lpstr>Project Process</vt:lpstr>
      <vt:lpstr>About The Project</vt:lpstr>
      <vt:lpstr>About the Project: Project Corridor</vt:lpstr>
      <vt:lpstr>About the Project: Project Corridor</vt:lpstr>
      <vt:lpstr>DDOT Construction Phasing</vt:lpstr>
      <vt:lpstr>Washington Gas Construction Phasing</vt:lpstr>
      <vt:lpstr>Current Status</vt:lpstr>
      <vt:lpstr>Contact Us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Maryland Avenue NE Streetscape Project</dc:title>
  <dc:creator>Chancee Lundy</dc:creator>
  <cp:lastModifiedBy>Nandlal Gevaria</cp:lastModifiedBy>
  <cp:revision>24</cp:revision>
  <dcterms:created xsi:type="dcterms:W3CDTF">2020-06-02T18:45:32Z</dcterms:created>
  <dcterms:modified xsi:type="dcterms:W3CDTF">2020-12-16T21:48:05Z</dcterms:modified>
</cp:coreProperties>
</file>